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8" r:id="rId6"/>
    <p:sldId id="280" r:id="rId7"/>
    <p:sldId id="259" r:id="rId8"/>
    <p:sldId id="282" r:id="rId9"/>
    <p:sldId id="262" r:id="rId10"/>
    <p:sldId id="261" r:id="rId11"/>
    <p:sldId id="272" r:id="rId12"/>
    <p:sldId id="263" r:id="rId13"/>
    <p:sldId id="304" r:id="rId14"/>
    <p:sldId id="302" r:id="rId15"/>
    <p:sldId id="305" r:id="rId16"/>
    <p:sldId id="307" r:id="rId17"/>
    <p:sldId id="308" r:id="rId18"/>
    <p:sldId id="298" r:id="rId19"/>
    <p:sldId id="309" r:id="rId20"/>
    <p:sldId id="299" r:id="rId21"/>
    <p:sldId id="316" r:id="rId22"/>
    <p:sldId id="311" r:id="rId23"/>
    <p:sldId id="317" r:id="rId24"/>
    <p:sldId id="288" r:id="rId25"/>
    <p:sldId id="306" r:id="rId26"/>
    <p:sldId id="291" r:id="rId27"/>
    <p:sldId id="271" r:id="rId28"/>
    <p:sldId id="274" r:id="rId29"/>
    <p:sldId id="289" r:id="rId30"/>
    <p:sldId id="315" r:id="rId31"/>
    <p:sldId id="257" r:id="rId32"/>
    <p:sldId id="293" r:id="rId33"/>
  </p:sldIdLst>
  <p:sldSz cx="12192000" cy="6858000"/>
  <p:notesSz cx="6858000" cy="9144000"/>
  <p:defaultTextStyle>
    <a:defPPr>
      <a:defRPr lang="es-CO"/>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BC5174-C77B-74E6-A7F5-FC233C90861D}" v="27" dt="2023-09-14T15:30:03.323"/>
    <p1510:client id="{51D4724B-F260-4808-B5DE-D6C3505BBD39}" v="2301" dt="2023-09-15T14:45:52.803"/>
    <p1510:client id="{608445FE-83B8-BE07-3970-24290D4633FD}" v="884" dt="2023-09-14T15:44:25.26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iascos" userId="S::daniela.riascos@nrc.no::0bc3ebcb-f7c9-489d-9ff3-366581e44371" providerId="AD" clId="Web-{C203F698-118F-CCC3-8DD0-1225B695A36B}"/>
    <pc:docChg chg="delSld modSld">
      <pc:chgData name="Daniela Riascos" userId="S::daniela.riascos@nrc.no::0bc3ebcb-f7c9-489d-9ff3-366581e44371" providerId="AD" clId="Web-{C203F698-118F-CCC3-8DD0-1225B695A36B}" dt="2023-09-13T21:23:21.875" v="851" actId="20577"/>
      <pc:docMkLst>
        <pc:docMk/>
      </pc:docMkLst>
      <pc:sldChg chg="modSp">
        <pc:chgData name="Daniela Riascos" userId="S::daniela.riascos@nrc.no::0bc3ebcb-f7c9-489d-9ff3-366581e44371" providerId="AD" clId="Web-{C203F698-118F-CCC3-8DD0-1225B695A36B}" dt="2023-09-13T19:52:11.894" v="63" actId="1076"/>
        <pc:sldMkLst>
          <pc:docMk/>
          <pc:sldMk cId="1552640489" sldId="256"/>
        </pc:sldMkLst>
        <pc:spChg chg="mod">
          <ac:chgData name="Daniela Riascos" userId="S::daniela.riascos@nrc.no::0bc3ebcb-f7c9-489d-9ff3-366581e44371" providerId="AD" clId="Web-{C203F698-118F-CCC3-8DD0-1225B695A36B}" dt="2023-09-13T19:51:58.237" v="60" actId="20577"/>
          <ac:spMkLst>
            <pc:docMk/>
            <pc:sldMk cId="1552640489" sldId="256"/>
            <ac:spMk id="2" creationId="{00000000-0000-0000-0000-000000000000}"/>
          </ac:spMkLst>
        </pc:spChg>
        <pc:spChg chg="mod">
          <ac:chgData name="Daniela Riascos" userId="S::daniela.riascos@nrc.no::0bc3ebcb-f7c9-489d-9ff3-366581e44371" providerId="AD" clId="Web-{C203F698-118F-CCC3-8DD0-1225B695A36B}" dt="2023-09-13T19:52:11.894" v="63" actId="1076"/>
          <ac:spMkLst>
            <pc:docMk/>
            <pc:sldMk cId="1552640489" sldId="256"/>
            <ac:spMk id="3" creationId="{00000000-0000-0000-0000-000000000000}"/>
          </ac:spMkLst>
        </pc:spChg>
      </pc:sldChg>
      <pc:sldChg chg="addSp delSp modSp">
        <pc:chgData name="Daniela Riascos" userId="S::daniela.riascos@nrc.no::0bc3ebcb-f7c9-489d-9ff3-366581e44371" providerId="AD" clId="Web-{C203F698-118F-CCC3-8DD0-1225B695A36B}" dt="2023-09-13T20:03:56.743" v="140" actId="20577"/>
        <pc:sldMkLst>
          <pc:docMk/>
          <pc:sldMk cId="2841600759" sldId="257"/>
        </pc:sldMkLst>
        <pc:spChg chg="mod">
          <ac:chgData name="Daniela Riascos" userId="S::daniela.riascos@nrc.no::0bc3ebcb-f7c9-489d-9ff3-366581e44371" providerId="AD" clId="Web-{C203F698-118F-CCC3-8DD0-1225B695A36B}" dt="2023-09-13T20:02:35.210" v="133" actId="20577"/>
          <ac:spMkLst>
            <pc:docMk/>
            <pc:sldMk cId="2841600759" sldId="257"/>
            <ac:spMk id="2" creationId="{00000000-0000-0000-0000-000000000000}"/>
          </ac:spMkLst>
        </pc:spChg>
        <pc:spChg chg="mod">
          <ac:chgData name="Daniela Riascos" userId="S::daniela.riascos@nrc.no::0bc3ebcb-f7c9-489d-9ff3-366581e44371" providerId="AD" clId="Web-{C203F698-118F-CCC3-8DD0-1225B695A36B}" dt="2023-09-13T20:03:56.743" v="140" actId="20577"/>
          <ac:spMkLst>
            <pc:docMk/>
            <pc:sldMk cId="2841600759" sldId="257"/>
            <ac:spMk id="3" creationId="{00000000-0000-0000-0000-000000000000}"/>
          </ac:spMkLst>
        </pc:spChg>
        <pc:picChg chg="add mod">
          <ac:chgData name="Daniela Riascos" userId="S::daniela.riascos@nrc.no::0bc3ebcb-f7c9-489d-9ff3-366581e44371" providerId="AD" clId="Web-{C203F698-118F-CCC3-8DD0-1225B695A36B}" dt="2023-09-13T20:02:45.007" v="136" actId="1076"/>
          <ac:picMkLst>
            <pc:docMk/>
            <pc:sldMk cId="2841600759" sldId="257"/>
            <ac:picMk id="4" creationId="{DC53AB6E-3152-03E7-2C42-CAE53038A692}"/>
          </ac:picMkLst>
        </pc:picChg>
        <pc:picChg chg="del">
          <ac:chgData name="Daniela Riascos" userId="S::daniela.riascos@nrc.no::0bc3ebcb-f7c9-489d-9ff3-366581e44371" providerId="AD" clId="Web-{C203F698-118F-CCC3-8DD0-1225B695A36B}" dt="2023-09-13T19:57:11.247" v="129"/>
          <ac:picMkLst>
            <pc:docMk/>
            <pc:sldMk cId="2841600759" sldId="257"/>
            <ac:picMk id="5" creationId="{F116B864-772F-4A5E-8F71-36F2F4D4F21D}"/>
          </ac:picMkLst>
        </pc:picChg>
      </pc:sldChg>
      <pc:sldChg chg="addSp modSp">
        <pc:chgData name="Daniela Riascos" userId="S::daniela.riascos@nrc.no::0bc3ebcb-f7c9-489d-9ff3-366581e44371" providerId="AD" clId="Web-{C203F698-118F-CCC3-8DD0-1225B695A36B}" dt="2023-09-13T20:03:27.086" v="137" actId="1076"/>
        <pc:sldMkLst>
          <pc:docMk/>
          <pc:sldMk cId="1510225724" sldId="258"/>
        </pc:sldMkLst>
        <pc:spChg chg="mod">
          <ac:chgData name="Daniela Riascos" userId="S::daniela.riascos@nrc.no::0bc3ebcb-f7c9-489d-9ff3-366581e44371" providerId="AD" clId="Web-{C203F698-118F-CCC3-8DD0-1225B695A36B}" dt="2023-09-13T19:51:11.689" v="51" actId="20577"/>
          <ac:spMkLst>
            <pc:docMk/>
            <pc:sldMk cId="1510225724" sldId="258"/>
            <ac:spMk id="2" creationId="{00000000-0000-0000-0000-000000000000}"/>
          </ac:spMkLst>
        </pc:spChg>
        <pc:picChg chg="add mod">
          <ac:chgData name="Daniela Riascos" userId="S::daniela.riascos@nrc.no::0bc3ebcb-f7c9-489d-9ff3-366581e44371" providerId="AD" clId="Web-{C203F698-118F-CCC3-8DD0-1225B695A36B}" dt="2023-09-13T19:51:27.392" v="56" actId="1076"/>
          <ac:picMkLst>
            <pc:docMk/>
            <pc:sldMk cId="1510225724" sldId="258"/>
            <ac:picMk id="5" creationId="{E2BD8A04-715A-AE0C-04FE-952F61F9080B}"/>
          </ac:picMkLst>
        </pc:picChg>
        <pc:picChg chg="mod">
          <ac:chgData name="Daniela Riascos" userId="S::daniela.riascos@nrc.no::0bc3ebcb-f7c9-489d-9ff3-366581e44371" providerId="AD" clId="Web-{C203F698-118F-CCC3-8DD0-1225B695A36B}" dt="2023-09-13T20:03:27.086" v="137" actId="1076"/>
          <ac:picMkLst>
            <pc:docMk/>
            <pc:sldMk cId="1510225724" sldId="258"/>
            <ac:picMk id="6" creationId="{1E003491-90D1-F819-12A2-9388A9F44668}"/>
          </ac:picMkLst>
        </pc:picChg>
      </pc:sldChg>
      <pc:sldChg chg="addSp modSp">
        <pc:chgData name="Daniela Riascos" userId="S::daniela.riascos@nrc.no::0bc3ebcb-f7c9-489d-9ff3-366581e44371" providerId="AD" clId="Web-{C203F698-118F-CCC3-8DD0-1225B695A36B}" dt="2023-09-13T20:23:29.451" v="241" actId="20577"/>
        <pc:sldMkLst>
          <pc:docMk/>
          <pc:sldMk cId="4163229147" sldId="259"/>
        </pc:sldMkLst>
        <pc:spChg chg="mod">
          <ac:chgData name="Daniela Riascos" userId="S::daniela.riascos@nrc.no::0bc3ebcb-f7c9-489d-9ff3-366581e44371" providerId="AD" clId="Web-{C203F698-118F-CCC3-8DD0-1225B695A36B}" dt="2023-09-13T19:56:35.699" v="94" actId="20577"/>
          <ac:spMkLst>
            <pc:docMk/>
            <pc:sldMk cId="4163229147" sldId="259"/>
            <ac:spMk id="2" creationId="{00000000-0000-0000-0000-000000000000}"/>
          </ac:spMkLst>
        </pc:spChg>
        <pc:spChg chg="mod">
          <ac:chgData name="Daniela Riascos" userId="S::daniela.riascos@nrc.no::0bc3ebcb-f7c9-489d-9ff3-366581e44371" providerId="AD" clId="Web-{C203F698-118F-CCC3-8DD0-1225B695A36B}" dt="2023-09-13T20:23:29.451" v="241" actId="20577"/>
          <ac:spMkLst>
            <pc:docMk/>
            <pc:sldMk cId="4163229147" sldId="259"/>
            <ac:spMk id="8" creationId="{CE91CCEE-3632-4D7E-ABD7-0328E0369488}"/>
          </ac:spMkLst>
        </pc:spChg>
        <pc:spChg chg="mod">
          <ac:chgData name="Daniela Riascos" userId="S::daniela.riascos@nrc.no::0bc3ebcb-f7c9-489d-9ff3-366581e44371" providerId="AD" clId="Web-{C203F698-118F-CCC3-8DD0-1225B695A36B}" dt="2023-09-13T20:22:24.059" v="203" actId="20577"/>
          <ac:spMkLst>
            <pc:docMk/>
            <pc:sldMk cId="4163229147" sldId="259"/>
            <ac:spMk id="10" creationId="{35864DA2-D843-4230-9D9C-C676EA329353}"/>
          </ac:spMkLst>
        </pc:spChg>
        <pc:picChg chg="add mod">
          <ac:chgData name="Daniela Riascos" userId="S::daniela.riascos@nrc.no::0bc3ebcb-f7c9-489d-9ff3-366581e44371" providerId="AD" clId="Web-{C203F698-118F-CCC3-8DD0-1225B695A36B}" dt="2023-09-13T20:10:52.944" v="154" actId="14100"/>
          <ac:picMkLst>
            <pc:docMk/>
            <pc:sldMk cId="4163229147" sldId="259"/>
            <ac:picMk id="3" creationId="{768A5717-3D39-F486-B9B5-744A54758514}"/>
          </ac:picMkLst>
        </pc:picChg>
        <pc:picChg chg="mod">
          <ac:chgData name="Daniela Riascos" userId="S::daniela.riascos@nrc.no::0bc3ebcb-f7c9-489d-9ff3-366581e44371" providerId="AD" clId="Web-{C203F698-118F-CCC3-8DD0-1225B695A36B}" dt="2023-09-13T19:54:40.039" v="70" actId="1076"/>
          <ac:picMkLst>
            <pc:docMk/>
            <pc:sldMk cId="4163229147" sldId="259"/>
            <ac:picMk id="11" creationId="{140C915A-66E9-401C-B7C3-DC0B6E0933A8}"/>
          </ac:picMkLst>
        </pc:picChg>
      </pc:sldChg>
      <pc:sldChg chg="addSp delSp modSp">
        <pc:chgData name="Daniela Riascos" userId="S::daniela.riascos@nrc.no::0bc3ebcb-f7c9-489d-9ff3-366581e44371" providerId="AD" clId="Web-{C203F698-118F-CCC3-8DD0-1225B695A36B}" dt="2023-09-13T20:47:55.528" v="425" actId="14100"/>
        <pc:sldMkLst>
          <pc:docMk/>
          <pc:sldMk cId="4051243701" sldId="262"/>
        </pc:sldMkLst>
        <pc:spChg chg="mod">
          <ac:chgData name="Daniela Riascos" userId="S::daniela.riascos@nrc.no::0bc3ebcb-f7c9-489d-9ff3-366581e44371" providerId="AD" clId="Web-{C203F698-118F-CCC3-8DD0-1225B695A36B}" dt="2023-09-13T20:28:38.008" v="282" actId="1076"/>
          <ac:spMkLst>
            <pc:docMk/>
            <pc:sldMk cId="4051243701" sldId="262"/>
            <ac:spMk id="2" creationId="{00000000-0000-0000-0000-000000000000}"/>
          </ac:spMkLst>
        </pc:spChg>
        <pc:spChg chg="mod">
          <ac:chgData name="Daniela Riascos" userId="S::daniela.riascos@nrc.no::0bc3ebcb-f7c9-489d-9ff3-366581e44371" providerId="AD" clId="Web-{C203F698-118F-CCC3-8DD0-1225B695A36B}" dt="2023-09-13T20:47:55.528" v="425" actId="14100"/>
          <ac:spMkLst>
            <pc:docMk/>
            <pc:sldMk cId="4051243701" sldId="262"/>
            <ac:spMk id="6" creationId="{B0445EEE-C6D1-453F-ABF5-722BD6F1D2BF}"/>
          </ac:spMkLst>
        </pc:spChg>
        <pc:picChg chg="add mod">
          <ac:chgData name="Daniela Riascos" userId="S::daniela.riascos@nrc.no::0bc3ebcb-f7c9-489d-9ff3-366581e44371" providerId="AD" clId="Web-{C203F698-118F-CCC3-8DD0-1225B695A36B}" dt="2023-09-13T20:34:42.707" v="346" actId="14100"/>
          <ac:picMkLst>
            <pc:docMk/>
            <pc:sldMk cId="4051243701" sldId="262"/>
            <ac:picMk id="3" creationId="{69576049-5A7C-792A-0B0A-6BAC4EA9C191}"/>
          </ac:picMkLst>
        </pc:picChg>
        <pc:picChg chg="del">
          <ac:chgData name="Daniela Riascos" userId="S::daniela.riascos@nrc.no::0bc3ebcb-f7c9-489d-9ff3-366581e44371" providerId="AD" clId="Web-{C203F698-118F-CCC3-8DD0-1225B695A36B}" dt="2023-09-13T20:19:29.116" v="181"/>
          <ac:picMkLst>
            <pc:docMk/>
            <pc:sldMk cId="4051243701" sldId="262"/>
            <ac:picMk id="4" creationId="{1DA535BE-6B24-41A2-84D3-C4731612805C}"/>
          </ac:picMkLst>
        </pc:picChg>
      </pc:sldChg>
      <pc:sldChg chg="modSp">
        <pc:chgData name="Daniela Riascos" userId="S::daniela.riascos@nrc.no::0bc3ebcb-f7c9-489d-9ff3-366581e44371" providerId="AD" clId="Web-{C203F698-118F-CCC3-8DD0-1225B695A36B}" dt="2023-09-13T21:23:21.875" v="851" actId="20577"/>
        <pc:sldMkLst>
          <pc:docMk/>
          <pc:sldMk cId="3192377223" sldId="263"/>
        </pc:sldMkLst>
        <pc:spChg chg="mod">
          <ac:chgData name="Daniela Riascos" userId="S::daniela.riascos@nrc.no::0bc3ebcb-f7c9-489d-9ff3-366581e44371" providerId="AD" clId="Web-{C203F698-118F-CCC3-8DD0-1225B695A36B}" dt="2023-09-13T21:10:27.491" v="796" actId="14100"/>
          <ac:spMkLst>
            <pc:docMk/>
            <pc:sldMk cId="3192377223" sldId="263"/>
            <ac:spMk id="8" creationId="{4F6C50E5-4C9E-44FF-8C98-F7E3AC92CDB4}"/>
          </ac:spMkLst>
        </pc:spChg>
        <pc:spChg chg="mod">
          <ac:chgData name="Daniela Riascos" userId="S::daniela.riascos@nrc.no::0bc3ebcb-f7c9-489d-9ff3-366581e44371" providerId="AD" clId="Web-{C203F698-118F-CCC3-8DD0-1225B695A36B}" dt="2023-09-13T21:23:21.875" v="851" actId="20577"/>
          <ac:spMkLst>
            <pc:docMk/>
            <pc:sldMk cId="3192377223" sldId="263"/>
            <ac:spMk id="11" creationId="{8B2D7481-F7B6-4F29-ABC1-78FF6C874865}"/>
          </ac:spMkLst>
        </pc:spChg>
        <pc:picChg chg="mod">
          <ac:chgData name="Daniela Riascos" userId="S::daniela.riascos@nrc.no::0bc3ebcb-f7c9-489d-9ff3-366581e44371" providerId="AD" clId="Web-{C203F698-118F-CCC3-8DD0-1225B695A36B}" dt="2023-09-13T21:13:54.435" v="800" actId="1076"/>
          <ac:picMkLst>
            <pc:docMk/>
            <pc:sldMk cId="3192377223" sldId="263"/>
            <ac:picMk id="9" creationId="{F7CAB159-81CA-41F0-BD6B-A6877F0A5ABD}"/>
          </ac:picMkLst>
        </pc:picChg>
      </pc:sldChg>
      <pc:sldChg chg="addSp delSp modSp">
        <pc:chgData name="Daniela Riascos" userId="S::daniela.riascos@nrc.no::0bc3ebcb-f7c9-489d-9ff3-366581e44371" providerId="AD" clId="Web-{C203F698-118F-CCC3-8DD0-1225B695A36B}" dt="2023-09-13T20:56:42.638" v="661" actId="1076"/>
        <pc:sldMkLst>
          <pc:docMk/>
          <pc:sldMk cId="3651206603" sldId="271"/>
        </pc:sldMkLst>
        <pc:spChg chg="mod">
          <ac:chgData name="Daniela Riascos" userId="S::daniela.riascos@nrc.no::0bc3ebcb-f7c9-489d-9ff3-366581e44371" providerId="AD" clId="Web-{C203F698-118F-CCC3-8DD0-1225B695A36B}" dt="2023-09-13T20:42:15.533" v="376" actId="20577"/>
          <ac:spMkLst>
            <pc:docMk/>
            <pc:sldMk cId="3651206603" sldId="271"/>
            <ac:spMk id="2" creationId="{F9435048-6CEA-4E3D-9F72-1528CBA266F6}"/>
          </ac:spMkLst>
        </pc:spChg>
        <pc:spChg chg="mod">
          <ac:chgData name="Daniela Riascos" userId="S::daniela.riascos@nrc.no::0bc3ebcb-f7c9-489d-9ff3-366581e44371" providerId="AD" clId="Web-{C203F698-118F-CCC3-8DD0-1225B695A36B}" dt="2023-09-13T20:49:02.811" v="443" actId="20577"/>
          <ac:spMkLst>
            <pc:docMk/>
            <pc:sldMk cId="3651206603" sldId="271"/>
            <ac:spMk id="4" creationId="{15DC01EF-9598-4365-9702-EBDAF66F8E48}"/>
          </ac:spMkLst>
        </pc:spChg>
        <pc:spChg chg="mod">
          <ac:chgData name="Daniela Riascos" userId="S::daniela.riascos@nrc.no::0bc3ebcb-f7c9-489d-9ff3-366581e44371" providerId="AD" clId="Web-{C203F698-118F-CCC3-8DD0-1225B695A36B}" dt="2023-09-13T20:52:27.567" v="657" actId="1076"/>
          <ac:spMkLst>
            <pc:docMk/>
            <pc:sldMk cId="3651206603" sldId="271"/>
            <ac:spMk id="5" creationId="{59900A09-7C08-4528-A49C-B0AAEE3088D6}"/>
          </ac:spMkLst>
        </pc:spChg>
        <pc:picChg chg="add mod">
          <ac:chgData name="Daniela Riascos" userId="S::daniela.riascos@nrc.no::0bc3ebcb-f7c9-489d-9ff3-366581e44371" providerId="AD" clId="Web-{C203F698-118F-CCC3-8DD0-1225B695A36B}" dt="2023-09-13T20:56:42.638" v="661" actId="1076"/>
          <ac:picMkLst>
            <pc:docMk/>
            <pc:sldMk cId="3651206603" sldId="271"/>
            <ac:picMk id="3" creationId="{F2805F2D-E487-E59C-178B-1DF7A76ACC86}"/>
          </ac:picMkLst>
        </pc:picChg>
        <pc:picChg chg="del">
          <ac:chgData name="Daniela Riascos" userId="S::daniela.riascos@nrc.no::0bc3ebcb-f7c9-489d-9ff3-366581e44371" providerId="AD" clId="Web-{C203F698-118F-CCC3-8DD0-1225B695A36B}" dt="2023-09-13T20:40:39.374" v="347"/>
          <ac:picMkLst>
            <pc:docMk/>
            <pc:sldMk cId="3651206603" sldId="271"/>
            <ac:picMk id="6" creationId="{C6F71632-60FC-4143-A875-EB590F77FE2B}"/>
          </ac:picMkLst>
        </pc:picChg>
      </pc:sldChg>
      <pc:sldChg chg="del">
        <pc:chgData name="Daniela Riascos" userId="S::daniela.riascos@nrc.no::0bc3ebcb-f7c9-489d-9ff3-366581e44371" providerId="AD" clId="Web-{C203F698-118F-CCC3-8DD0-1225B695A36B}" dt="2023-09-13T19:44:53.239" v="13"/>
        <pc:sldMkLst>
          <pc:docMk/>
          <pc:sldMk cId="480451659" sldId="277"/>
        </pc:sldMkLst>
      </pc:sldChg>
      <pc:sldChg chg="modSp del">
        <pc:chgData name="Daniela Riascos" userId="S::daniela.riascos@nrc.no::0bc3ebcb-f7c9-489d-9ff3-366581e44371" providerId="AD" clId="Web-{C203F698-118F-CCC3-8DD0-1225B695A36B}" dt="2023-09-13T20:10:27.959" v="153"/>
        <pc:sldMkLst>
          <pc:docMk/>
          <pc:sldMk cId="1502303749" sldId="278"/>
        </pc:sldMkLst>
        <pc:spChg chg="mod">
          <ac:chgData name="Daniela Riascos" userId="S::daniela.riascos@nrc.no::0bc3ebcb-f7c9-489d-9ff3-366581e44371" providerId="AD" clId="Web-{C203F698-118F-CCC3-8DD0-1225B695A36B}" dt="2023-09-13T20:08:29.892" v="143" actId="1076"/>
          <ac:spMkLst>
            <pc:docMk/>
            <pc:sldMk cId="1502303749" sldId="278"/>
            <ac:spMk id="12" creationId="{BEE7FACC-59C4-446D-8BD6-A3AFF7D52F86}"/>
          </ac:spMkLst>
        </pc:spChg>
      </pc:sldChg>
      <pc:sldChg chg="addSp delSp modSp">
        <pc:chgData name="Daniela Riascos" userId="S::daniela.riascos@nrc.no::0bc3ebcb-f7c9-489d-9ff3-366581e44371" providerId="AD" clId="Web-{C203F698-118F-CCC3-8DD0-1225B695A36B}" dt="2023-09-13T19:51:37.674" v="57" actId="14100"/>
        <pc:sldMkLst>
          <pc:docMk/>
          <pc:sldMk cId="522148434" sldId="280"/>
        </pc:sldMkLst>
        <pc:spChg chg="mod">
          <ac:chgData name="Daniela Riascos" userId="S::daniela.riascos@nrc.no::0bc3ebcb-f7c9-489d-9ff3-366581e44371" providerId="AD" clId="Web-{C203F698-118F-CCC3-8DD0-1225B695A36B}" dt="2023-09-13T19:50:34.766" v="49" actId="1076"/>
          <ac:spMkLst>
            <pc:docMk/>
            <pc:sldMk cId="522148434" sldId="280"/>
            <ac:spMk id="2" creationId="{00000000-0000-0000-0000-000000000000}"/>
          </ac:spMkLst>
        </pc:spChg>
        <pc:spChg chg="mod">
          <ac:chgData name="Daniela Riascos" userId="S::daniela.riascos@nrc.no::0bc3ebcb-f7c9-489d-9ff3-366581e44371" providerId="AD" clId="Web-{C203F698-118F-CCC3-8DD0-1225B695A36B}" dt="2023-09-13T19:51:37.674" v="57" actId="14100"/>
          <ac:spMkLst>
            <pc:docMk/>
            <pc:sldMk cId="522148434" sldId="280"/>
            <ac:spMk id="8" creationId="{5FEC05F2-B911-482B-9BFC-F6039FEC6106}"/>
          </ac:spMkLst>
        </pc:spChg>
        <pc:picChg chg="add mod">
          <ac:chgData name="Daniela Riascos" userId="S::daniela.riascos@nrc.no::0bc3ebcb-f7c9-489d-9ff3-366581e44371" providerId="AD" clId="Web-{C203F698-118F-CCC3-8DD0-1225B695A36B}" dt="2023-09-13T19:50:38.359" v="50" actId="1076"/>
          <ac:picMkLst>
            <pc:docMk/>
            <pc:sldMk cId="522148434" sldId="280"/>
            <ac:picMk id="3" creationId="{B6DCC481-7FD0-CF38-5D18-109DB3B29602}"/>
          </ac:picMkLst>
        </pc:picChg>
        <pc:picChg chg="mod">
          <ac:chgData name="Daniela Riascos" userId="S::daniela.riascos@nrc.no::0bc3ebcb-f7c9-489d-9ff3-366581e44371" providerId="AD" clId="Web-{C203F698-118F-CCC3-8DD0-1225B695A36B}" dt="2023-09-13T19:47:26.932" v="38" actId="14100"/>
          <ac:picMkLst>
            <pc:docMk/>
            <pc:sldMk cId="522148434" sldId="280"/>
            <ac:picMk id="10" creationId="{5E896275-29E2-4677-9D52-666E4CCF6C25}"/>
          </ac:picMkLst>
        </pc:picChg>
        <pc:picChg chg="del mod">
          <ac:chgData name="Daniela Riascos" userId="S::daniela.riascos@nrc.no::0bc3ebcb-f7c9-489d-9ff3-366581e44371" providerId="AD" clId="Web-{C203F698-118F-CCC3-8DD0-1225B695A36B}" dt="2023-09-13T19:47:31.354" v="39"/>
          <ac:picMkLst>
            <pc:docMk/>
            <pc:sldMk cId="522148434" sldId="280"/>
            <ac:picMk id="11" creationId="{81BE24A3-ECC0-45DA-9D0C-AE85CA46C567}"/>
          </ac:picMkLst>
        </pc:picChg>
      </pc:sldChg>
      <pc:sldChg chg="addSp delSp modSp del">
        <pc:chgData name="Daniela Riascos" userId="S::daniela.riascos@nrc.no::0bc3ebcb-f7c9-489d-9ff3-366581e44371" providerId="AD" clId="Web-{C203F698-118F-CCC3-8DD0-1225B695A36B}" dt="2023-09-13T20:46:59.276" v="410"/>
        <pc:sldMkLst>
          <pc:docMk/>
          <pc:sldMk cId="790164472" sldId="281"/>
        </pc:sldMkLst>
        <pc:spChg chg="mod">
          <ac:chgData name="Daniela Riascos" userId="S::daniela.riascos@nrc.no::0bc3ebcb-f7c9-489d-9ff3-366581e44371" providerId="AD" clId="Web-{C203F698-118F-CCC3-8DD0-1225B695A36B}" dt="2023-09-13T20:32:54.813" v="338" actId="20577"/>
          <ac:spMkLst>
            <pc:docMk/>
            <pc:sldMk cId="790164472" sldId="281"/>
            <ac:spMk id="7" creationId="{B54FF580-5C73-4BFD-9DFE-4E7DED5695E3}"/>
          </ac:spMkLst>
        </pc:spChg>
        <pc:spChg chg="del">
          <ac:chgData name="Daniela Riascos" userId="S::daniela.riascos@nrc.no::0bc3ebcb-f7c9-489d-9ff3-366581e44371" providerId="AD" clId="Web-{C203F698-118F-CCC3-8DD0-1225B695A36B}" dt="2023-09-13T20:30:31.558" v="287"/>
          <ac:spMkLst>
            <pc:docMk/>
            <pc:sldMk cId="790164472" sldId="281"/>
            <ac:spMk id="9" creationId="{496FA427-18D4-4AD4-85EF-122CE2E60CD5}"/>
          </ac:spMkLst>
        </pc:spChg>
        <pc:picChg chg="add mod">
          <ac:chgData name="Daniela Riascos" userId="S::daniela.riascos@nrc.no::0bc3ebcb-f7c9-489d-9ff3-366581e44371" providerId="AD" clId="Web-{C203F698-118F-CCC3-8DD0-1225B695A36B}" dt="2023-09-13T20:34:12.581" v="345" actId="1076"/>
          <ac:picMkLst>
            <pc:docMk/>
            <pc:sldMk cId="790164472" sldId="281"/>
            <ac:picMk id="2" creationId="{057F1F94-D232-0F25-610A-D2D452F9DE4F}"/>
          </ac:picMkLst>
        </pc:picChg>
        <pc:picChg chg="del">
          <ac:chgData name="Daniela Riascos" userId="S::daniela.riascos@nrc.no::0bc3ebcb-f7c9-489d-9ff3-366581e44371" providerId="AD" clId="Web-{C203F698-118F-CCC3-8DD0-1225B695A36B}" dt="2023-09-13T20:33:53.002" v="339"/>
          <ac:picMkLst>
            <pc:docMk/>
            <pc:sldMk cId="790164472" sldId="281"/>
            <ac:picMk id="8" creationId="{5EF2AB0F-D64B-4659-BE69-3F72D064A60C}"/>
          </ac:picMkLst>
        </pc:picChg>
      </pc:sldChg>
      <pc:sldChg chg="del">
        <pc:chgData name="Daniela Riascos" userId="S::daniela.riascos@nrc.no::0bc3ebcb-f7c9-489d-9ff3-366581e44371" providerId="AD" clId="Web-{C203F698-118F-CCC3-8DD0-1225B695A36B}" dt="2023-09-13T20:43:04.269" v="387"/>
        <pc:sldMkLst>
          <pc:docMk/>
          <pc:sldMk cId="2752664469" sldId="283"/>
        </pc:sldMkLst>
      </pc:sldChg>
      <pc:sldChg chg="del">
        <pc:chgData name="Daniela Riascos" userId="S::daniela.riascos@nrc.no::0bc3ebcb-f7c9-489d-9ff3-366581e44371" providerId="AD" clId="Web-{C203F698-118F-CCC3-8DD0-1225B695A36B}" dt="2023-09-13T20:59:55.566" v="662"/>
        <pc:sldMkLst>
          <pc:docMk/>
          <pc:sldMk cId="3577659136" sldId="284"/>
        </pc:sldMkLst>
      </pc:sldChg>
      <pc:sldChg chg="addSp delSp modSp">
        <pc:chgData name="Daniela Riascos" userId="S::daniela.riascos@nrc.no::0bc3ebcb-f7c9-489d-9ff3-366581e44371" providerId="AD" clId="Web-{C203F698-118F-CCC3-8DD0-1225B695A36B}" dt="2023-09-13T21:07:00.407" v="680" actId="1076"/>
        <pc:sldMkLst>
          <pc:docMk/>
          <pc:sldMk cId="2571550986" sldId="291"/>
        </pc:sldMkLst>
        <pc:spChg chg="mod">
          <ac:chgData name="Daniela Riascos" userId="S::daniela.riascos@nrc.no::0bc3ebcb-f7c9-489d-9ff3-366581e44371" providerId="AD" clId="Web-{C203F698-118F-CCC3-8DD0-1225B695A36B}" dt="2023-09-13T21:01:13.271" v="664" actId="20577"/>
          <ac:spMkLst>
            <pc:docMk/>
            <pc:sldMk cId="2571550986" sldId="291"/>
            <ac:spMk id="6" creationId="{DF5649A2-600A-4F74-AA20-A1A5B1F6443E}"/>
          </ac:spMkLst>
        </pc:spChg>
        <pc:spChg chg="mod">
          <ac:chgData name="Daniela Riascos" userId="S::daniela.riascos@nrc.no::0bc3ebcb-f7c9-489d-9ff3-366581e44371" providerId="AD" clId="Web-{C203F698-118F-CCC3-8DD0-1225B695A36B}" dt="2023-09-13T21:03:27.166" v="668" actId="20577"/>
          <ac:spMkLst>
            <pc:docMk/>
            <pc:sldMk cId="2571550986" sldId="291"/>
            <ac:spMk id="7" creationId="{06DF4F2E-85A2-49BB-B96C-5B4144A64A48}"/>
          </ac:spMkLst>
        </pc:spChg>
        <pc:picChg chg="add del mod">
          <ac:chgData name="Daniela Riascos" userId="S::daniela.riascos@nrc.no::0bc3ebcb-f7c9-489d-9ff3-366581e44371" providerId="AD" clId="Web-{C203F698-118F-CCC3-8DD0-1225B695A36B}" dt="2023-09-13T21:05:47.795" v="675"/>
          <ac:picMkLst>
            <pc:docMk/>
            <pc:sldMk cId="2571550986" sldId="291"/>
            <ac:picMk id="2" creationId="{DED74B5F-E7A7-7928-1C1A-570E1BF33293}"/>
          </ac:picMkLst>
        </pc:picChg>
        <pc:picChg chg="add del mod">
          <ac:chgData name="Daniela Riascos" userId="S::daniela.riascos@nrc.no::0bc3ebcb-f7c9-489d-9ff3-366581e44371" providerId="AD" clId="Web-{C203F698-118F-CCC3-8DD0-1225B695A36B}" dt="2023-09-13T21:05:45.514" v="674"/>
          <ac:picMkLst>
            <pc:docMk/>
            <pc:sldMk cId="2571550986" sldId="291"/>
            <ac:picMk id="3" creationId="{75C90AE8-DB66-7BB3-9500-29A207D1CDBC}"/>
          </ac:picMkLst>
        </pc:picChg>
        <pc:picChg chg="add mod">
          <ac:chgData name="Daniela Riascos" userId="S::daniela.riascos@nrc.no::0bc3ebcb-f7c9-489d-9ff3-366581e44371" providerId="AD" clId="Web-{C203F698-118F-CCC3-8DD0-1225B695A36B}" dt="2023-09-13T21:07:00.407" v="680" actId="1076"/>
          <ac:picMkLst>
            <pc:docMk/>
            <pc:sldMk cId="2571550986" sldId="291"/>
            <ac:picMk id="4" creationId="{11EB76ED-BDF0-AC02-776F-B6013BD891DB}"/>
          </ac:picMkLst>
        </pc:picChg>
        <pc:picChg chg="del">
          <ac:chgData name="Daniela Riascos" userId="S::daniela.riascos@nrc.no::0bc3ebcb-f7c9-489d-9ff3-366581e44371" providerId="AD" clId="Web-{C203F698-118F-CCC3-8DD0-1225B695A36B}" dt="2023-09-13T21:04:47.028" v="669"/>
          <ac:picMkLst>
            <pc:docMk/>
            <pc:sldMk cId="2571550986" sldId="291"/>
            <ac:picMk id="10" creationId="{79703E24-42B3-4AF8-982B-5B17E25EA1C5}"/>
          </ac:picMkLst>
        </pc:picChg>
        <pc:picChg chg="del">
          <ac:chgData name="Daniela Riascos" userId="S::daniela.riascos@nrc.no::0bc3ebcb-f7c9-489d-9ff3-366581e44371" providerId="AD" clId="Web-{C203F698-118F-CCC3-8DD0-1225B695A36B}" dt="2023-09-13T21:04:48.653" v="670"/>
          <ac:picMkLst>
            <pc:docMk/>
            <pc:sldMk cId="2571550986" sldId="291"/>
            <ac:picMk id="11" creationId="{622AF269-C4C4-4391-8759-711C2B6B164A}"/>
          </ac:picMkLst>
        </pc:picChg>
        <pc:picChg chg="del">
          <ac:chgData name="Daniela Riascos" userId="S::daniela.riascos@nrc.no::0bc3ebcb-f7c9-489d-9ff3-366581e44371" providerId="AD" clId="Web-{C203F698-118F-CCC3-8DD0-1225B695A36B}" dt="2023-09-13T21:04:49.215" v="671"/>
          <ac:picMkLst>
            <pc:docMk/>
            <pc:sldMk cId="2571550986" sldId="291"/>
            <ac:picMk id="12" creationId="{29149020-352E-4772-9055-1B99E07FC861}"/>
          </ac:picMkLst>
        </pc:picChg>
      </pc:sldChg>
    </pc:docChg>
  </pc:docChgLst>
  <pc:docChgLst>
    <pc:chgData name="Felipe Tejada" userId="f8406e3c-2176-4be7-8d1e-f61c90fa8f14" providerId="ADAL" clId="{FB7196AA-FAC5-46DF-9626-3D434A5F5237}"/>
    <pc:docChg chg="modSld">
      <pc:chgData name="Felipe Tejada" userId="f8406e3c-2176-4be7-8d1e-f61c90fa8f14" providerId="ADAL" clId="{FB7196AA-FAC5-46DF-9626-3D434A5F5237}" dt="2023-03-06T19:23:17.898" v="14" actId="14100"/>
      <pc:docMkLst>
        <pc:docMk/>
      </pc:docMkLst>
      <pc:sldChg chg="modSp mod">
        <pc:chgData name="Felipe Tejada" userId="f8406e3c-2176-4be7-8d1e-f61c90fa8f14" providerId="ADAL" clId="{FB7196AA-FAC5-46DF-9626-3D434A5F5237}" dt="2023-03-06T17:41:47.550" v="2" actId="2711"/>
        <pc:sldMkLst>
          <pc:docMk/>
          <pc:sldMk cId="3651206603" sldId="271"/>
        </pc:sldMkLst>
        <pc:spChg chg="mod">
          <ac:chgData name="Felipe Tejada" userId="f8406e3c-2176-4be7-8d1e-f61c90fa8f14" providerId="ADAL" clId="{FB7196AA-FAC5-46DF-9626-3D434A5F5237}" dt="2023-03-06T17:41:47.550" v="2" actId="2711"/>
          <ac:spMkLst>
            <pc:docMk/>
            <pc:sldMk cId="3651206603" sldId="271"/>
            <ac:spMk id="2" creationId="{F9435048-6CEA-4E3D-9F72-1528CBA266F6}"/>
          </ac:spMkLst>
        </pc:spChg>
      </pc:sldChg>
      <pc:sldChg chg="modSp mod">
        <pc:chgData name="Felipe Tejada" userId="f8406e3c-2176-4be7-8d1e-f61c90fa8f14" providerId="ADAL" clId="{FB7196AA-FAC5-46DF-9626-3D434A5F5237}" dt="2023-03-06T17:42:03.894" v="6" actId="122"/>
        <pc:sldMkLst>
          <pc:docMk/>
          <pc:sldMk cId="790164472" sldId="281"/>
        </pc:sldMkLst>
        <pc:spChg chg="mod">
          <ac:chgData name="Felipe Tejada" userId="f8406e3c-2176-4be7-8d1e-f61c90fa8f14" providerId="ADAL" clId="{FB7196AA-FAC5-46DF-9626-3D434A5F5237}" dt="2023-03-06T17:42:03.894" v="6" actId="122"/>
          <ac:spMkLst>
            <pc:docMk/>
            <pc:sldMk cId="790164472" sldId="281"/>
            <ac:spMk id="9" creationId="{496FA427-18D4-4AD4-85EF-122CE2E60CD5}"/>
          </ac:spMkLst>
        </pc:spChg>
      </pc:sldChg>
      <pc:sldChg chg="modSp mod">
        <pc:chgData name="Felipe Tejada" userId="f8406e3c-2176-4be7-8d1e-f61c90fa8f14" providerId="ADAL" clId="{FB7196AA-FAC5-46DF-9626-3D434A5F5237}" dt="2023-03-06T17:41:57.767" v="4" actId="122"/>
        <pc:sldMkLst>
          <pc:docMk/>
          <pc:sldMk cId="835067319" sldId="282"/>
        </pc:sldMkLst>
        <pc:spChg chg="mod">
          <ac:chgData name="Felipe Tejada" userId="f8406e3c-2176-4be7-8d1e-f61c90fa8f14" providerId="ADAL" clId="{FB7196AA-FAC5-46DF-9626-3D434A5F5237}" dt="2023-03-06T17:41:57.767" v="4" actId="122"/>
          <ac:spMkLst>
            <pc:docMk/>
            <pc:sldMk cId="835067319" sldId="282"/>
            <ac:spMk id="9" creationId="{496FA427-18D4-4AD4-85EF-122CE2E60CD5}"/>
          </ac:spMkLst>
        </pc:spChg>
      </pc:sldChg>
      <pc:sldChg chg="modSp mod">
        <pc:chgData name="Felipe Tejada" userId="f8406e3c-2176-4be7-8d1e-f61c90fa8f14" providerId="ADAL" clId="{FB7196AA-FAC5-46DF-9626-3D434A5F5237}" dt="2023-03-06T17:41:43.406" v="1" actId="2711"/>
        <pc:sldMkLst>
          <pc:docMk/>
          <pc:sldMk cId="2752664469" sldId="283"/>
        </pc:sldMkLst>
        <pc:spChg chg="mod">
          <ac:chgData name="Felipe Tejada" userId="f8406e3c-2176-4be7-8d1e-f61c90fa8f14" providerId="ADAL" clId="{FB7196AA-FAC5-46DF-9626-3D434A5F5237}" dt="2023-03-06T17:41:43.406" v="1" actId="2711"/>
          <ac:spMkLst>
            <pc:docMk/>
            <pc:sldMk cId="2752664469" sldId="283"/>
            <ac:spMk id="6" creationId="{67DD9E24-9757-60ED-D3E3-8F9CAE766125}"/>
          </ac:spMkLst>
        </pc:spChg>
      </pc:sldChg>
      <pc:sldChg chg="addSp delSp modSp mod">
        <pc:chgData name="Felipe Tejada" userId="f8406e3c-2176-4be7-8d1e-f61c90fa8f14" providerId="ADAL" clId="{FB7196AA-FAC5-46DF-9626-3D434A5F5237}" dt="2023-03-06T19:23:17.898" v="14" actId="14100"/>
        <pc:sldMkLst>
          <pc:docMk/>
          <pc:sldMk cId="3212966571" sldId="295"/>
        </pc:sldMkLst>
        <pc:picChg chg="add mod">
          <ac:chgData name="Felipe Tejada" userId="f8406e3c-2176-4be7-8d1e-f61c90fa8f14" providerId="ADAL" clId="{FB7196AA-FAC5-46DF-9626-3D434A5F5237}" dt="2023-03-06T19:23:12.807" v="11" actId="1076"/>
          <ac:picMkLst>
            <pc:docMk/>
            <pc:sldMk cId="3212966571" sldId="295"/>
            <ac:picMk id="3" creationId="{1B028A1C-2086-854D-1586-C2CA3A420E7C}"/>
          </ac:picMkLst>
        </pc:picChg>
        <pc:picChg chg="mod">
          <ac:chgData name="Felipe Tejada" userId="f8406e3c-2176-4be7-8d1e-f61c90fa8f14" providerId="ADAL" clId="{FB7196AA-FAC5-46DF-9626-3D434A5F5237}" dt="2023-03-06T19:23:17.898" v="14" actId="14100"/>
          <ac:picMkLst>
            <pc:docMk/>
            <pc:sldMk cId="3212966571" sldId="295"/>
            <ac:picMk id="13" creationId="{DF247822-88CB-4D28-9C3D-94831AFC3411}"/>
          </ac:picMkLst>
        </pc:picChg>
        <pc:picChg chg="del">
          <ac:chgData name="Felipe Tejada" userId="f8406e3c-2176-4be7-8d1e-f61c90fa8f14" providerId="ADAL" clId="{FB7196AA-FAC5-46DF-9626-3D434A5F5237}" dt="2023-03-06T19:22:45.377" v="7" actId="478"/>
          <ac:picMkLst>
            <pc:docMk/>
            <pc:sldMk cId="3212966571" sldId="295"/>
            <ac:picMk id="17" creationId="{C45E550C-33D3-47D7-8803-5DA0DF1A0144}"/>
          </ac:picMkLst>
        </pc:picChg>
        <pc:picChg chg="mod">
          <ac:chgData name="Felipe Tejada" userId="f8406e3c-2176-4be7-8d1e-f61c90fa8f14" providerId="ADAL" clId="{FB7196AA-FAC5-46DF-9626-3D434A5F5237}" dt="2023-03-06T19:23:15.298" v="13" actId="14100"/>
          <ac:picMkLst>
            <pc:docMk/>
            <pc:sldMk cId="3212966571" sldId="295"/>
            <ac:picMk id="19" creationId="{16D552F9-03D1-4818-A952-1660416F0273}"/>
          </ac:picMkLst>
        </pc:picChg>
      </pc:sldChg>
    </pc:docChg>
  </pc:docChgLst>
  <pc:docChgLst>
    <pc:chgData name="Daniela Riascos" userId="S::daniela.riascos@nrc.no::0bc3ebcb-f7c9-489d-9ff3-366581e44371" providerId="AD" clId="Web-{838962DC-A386-A834-0231-EB4A49435BDF}"/>
    <pc:docChg chg="delSld modSld">
      <pc:chgData name="Daniela Riascos" userId="S::daniela.riascos@nrc.no::0bc3ebcb-f7c9-489d-9ff3-366581e44371" providerId="AD" clId="Web-{838962DC-A386-A834-0231-EB4A49435BDF}" dt="2023-09-13T22:15:38.420" v="542" actId="1076"/>
      <pc:docMkLst>
        <pc:docMk/>
      </pc:docMkLst>
      <pc:sldChg chg="modSp">
        <pc:chgData name="Daniela Riascos" userId="S::daniela.riascos@nrc.no::0bc3ebcb-f7c9-489d-9ff3-366581e44371" providerId="AD" clId="Web-{838962DC-A386-A834-0231-EB4A49435BDF}" dt="2023-09-13T21:57:52.589" v="452" actId="20577"/>
        <pc:sldMkLst>
          <pc:docMk/>
          <pc:sldMk cId="3192377223" sldId="263"/>
        </pc:sldMkLst>
        <pc:spChg chg="mod">
          <ac:chgData name="Daniela Riascos" userId="S::daniela.riascos@nrc.no::0bc3ebcb-f7c9-489d-9ff3-366581e44371" providerId="AD" clId="Web-{838962DC-A386-A834-0231-EB4A49435BDF}" dt="2023-09-13T21:57:52.589" v="452" actId="20577"/>
          <ac:spMkLst>
            <pc:docMk/>
            <pc:sldMk cId="3192377223" sldId="263"/>
            <ac:spMk id="11" creationId="{8B2D7481-F7B6-4F29-ABC1-78FF6C874865}"/>
          </ac:spMkLst>
        </pc:spChg>
      </pc:sldChg>
      <pc:sldChg chg="del">
        <pc:chgData name="Daniela Riascos" userId="S::daniela.riascos@nrc.no::0bc3ebcb-f7c9-489d-9ff3-366581e44371" providerId="AD" clId="Web-{838962DC-A386-A834-0231-EB4A49435BDF}" dt="2023-09-13T21:59:41.889" v="453"/>
        <pc:sldMkLst>
          <pc:docMk/>
          <pc:sldMk cId="3973671580" sldId="273"/>
        </pc:sldMkLst>
      </pc:sldChg>
      <pc:sldChg chg="del">
        <pc:chgData name="Daniela Riascos" userId="S::daniela.riascos@nrc.no::0bc3ebcb-f7c9-489d-9ff3-366581e44371" providerId="AD" clId="Web-{838962DC-A386-A834-0231-EB4A49435BDF}" dt="2023-09-13T21:59:43.014" v="454"/>
        <pc:sldMkLst>
          <pc:docMk/>
          <pc:sldMk cId="1403643295" sldId="287"/>
        </pc:sldMkLst>
      </pc:sldChg>
      <pc:sldChg chg="addSp delSp modSp">
        <pc:chgData name="Daniela Riascos" userId="S::daniela.riascos@nrc.no::0bc3ebcb-f7c9-489d-9ff3-366581e44371" providerId="AD" clId="Web-{838962DC-A386-A834-0231-EB4A49435BDF}" dt="2023-09-13T22:15:38.420" v="542" actId="1076"/>
        <pc:sldMkLst>
          <pc:docMk/>
          <pc:sldMk cId="3938297659" sldId="288"/>
        </pc:sldMkLst>
        <pc:picChg chg="add mod modCrop">
          <ac:chgData name="Daniela Riascos" userId="S::daniela.riascos@nrc.no::0bc3ebcb-f7c9-489d-9ff3-366581e44371" providerId="AD" clId="Web-{838962DC-A386-A834-0231-EB4A49435BDF}" dt="2023-09-13T22:15:38.420" v="542" actId="1076"/>
          <ac:picMkLst>
            <pc:docMk/>
            <pc:sldMk cId="3938297659" sldId="288"/>
            <ac:picMk id="3" creationId="{BF805CAE-391F-222A-CAA0-CA7008066062}"/>
          </ac:picMkLst>
        </pc:picChg>
        <pc:picChg chg="del">
          <ac:chgData name="Daniela Riascos" userId="S::daniela.riascos@nrc.no::0bc3ebcb-f7c9-489d-9ff3-366581e44371" providerId="AD" clId="Web-{838962DC-A386-A834-0231-EB4A49435BDF}" dt="2023-09-13T22:14:31.387" v="531"/>
          <ac:picMkLst>
            <pc:docMk/>
            <pc:sldMk cId="3938297659" sldId="288"/>
            <ac:picMk id="11" creationId="{0FED3D13-F67A-4113-BF72-AA7BD6AAF239}"/>
          </ac:picMkLst>
        </pc:picChg>
      </pc:sldChg>
      <pc:sldChg chg="modSp">
        <pc:chgData name="Daniela Riascos" userId="S::daniela.riascos@nrc.no::0bc3ebcb-f7c9-489d-9ff3-366581e44371" providerId="AD" clId="Web-{838962DC-A386-A834-0231-EB4A49435BDF}" dt="2023-09-13T22:13:31.760" v="530" actId="20577"/>
        <pc:sldMkLst>
          <pc:docMk/>
          <pc:sldMk cId="4216609285" sldId="297"/>
        </pc:sldMkLst>
        <pc:spChg chg="mod">
          <ac:chgData name="Daniela Riascos" userId="S::daniela.riascos@nrc.no::0bc3ebcb-f7c9-489d-9ff3-366581e44371" providerId="AD" clId="Web-{838962DC-A386-A834-0231-EB4A49435BDF}" dt="2023-09-13T22:13:31.760" v="530" actId="20577"/>
          <ac:spMkLst>
            <pc:docMk/>
            <pc:sldMk cId="4216609285" sldId="297"/>
            <ac:spMk id="11" creationId="{A4CDF757-FC11-49A6-A3B4-78442DAF1FAB}"/>
          </ac:spMkLst>
        </pc:spChg>
      </pc:sldChg>
      <pc:sldChg chg="addSp modSp">
        <pc:chgData name="Daniela Riascos" userId="S::daniela.riascos@nrc.no::0bc3ebcb-f7c9-489d-9ff3-366581e44371" providerId="AD" clId="Web-{838962DC-A386-A834-0231-EB4A49435BDF}" dt="2023-09-13T22:05:00.461" v="488" actId="1076"/>
        <pc:sldMkLst>
          <pc:docMk/>
          <pc:sldMk cId="1276024286" sldId="302"/>
        </pc:sldMkLst>
        <pc:spChg chg="mod">
          <ac:chgData name="Daniela Riascos" userId="S::daniela.riascos@nrc.no::0bc3ebcb-f7c9-489d-9ff3-366581e44371" providerId="AD" clId="Web-{838962DC-A386-A834-0231-EB4A49435BDF}" dt="2023-09-13T22:04:56.258" v="486" actId="1076"/>
          <ac:spMkLst>
            <pc:docMk/>
            <pc:sldMk cId="1276024286" sldId="302"/>
            <ac:spMk id="6" creationId="{312D9FA5-16D5-9F90-C552-00B111F75328}"/>
          </ac:spMkLst>
        </pc:spChg>
        <pc:picChg chg="add mod">
          <ac:chgData name="Daniela Riascos" userId="S::daniela.riascos@nrc.no::0bc3ebcb-f7c9-489d-9ff3-366581e44371" providerId="AD" clId="Web-{838962DC-A386-A834-0231-EB4A49435BDF}" dt="2023-09-13T22:05:00.461" v="488" actId="1076"/>
          <ac:picMkLst>
            <pc:docMk/>
            <pc:sldMk cId="1276024286" sldId="302"/>
            <ac:picMk id="2" creationId="{1F5126BB-7937-8551-CA5C-839EB3D77D86}"/>
          </ac:picMkLst>
        </pc:picChg>
      </pc:sldChg>
      <pc:sldChg chg="del">
        <pc:chgData name="Daniela Riascos" userId="S::daniela.riascos@nrc.no::0bc3ebcb-f7c9-489d-9ff3-366581e44371" providerId="AD" clId="Web-{838962DC-A386-A834-0231-EB4A49435BDF}" dt="2023-09-13T21:59:44.795" v="455"/>
        <pc:sldMkLst>
          <pc:docMk/>
          <pc:sldMk cId="3614426762" sldId="303"/>
        </pc:sldMkLst>
      </pc:sldChg>
      <pc:sldChg chg="addSp delSp modSp">
        <pc:chgData name="Daniela Riascos" userId="S::daniela.riascos@nrc.no::0bc3ebcb-f7c9-489d-9ff3-366581e44371" providerId="AD" clId="Web-{838962DC-A386-A834-0231-EB4A49435BDF}" dt="2023-09-13T22:05:28.337" v="489" actId="14100"/>
        <pc:sldMkLst>
          <pc:docMk/>
          <pc:sldMk cId="811083634" sldId="304"/>
        </pc:sldMkLst>
        <pc:spChg chg="mod">
          <ac:chgData name="Daniela Riascos" userId="S::daniela.riascos@nrc.no::0bc3ebcb-f7c9-489d-9ff3-366581e44371" providerId="AD" clId="Web-{838962DC-A386-A834-0231-EB4A49435BDF}" dt="2023-09-13T22:02:11.347" v="467" actId="20577"/>
          <ac:spMkLst>
            <pc:docMk/>
            <pc:sldMk cId="811083634" sldId="304"/>
            <ac:spMk id="2" creationId="{212B103A-14D6-E2D6-C2B3-37B7FEA403A6}"/>
          </ac:spMkLst>
        </pc:spChg>
        <pc:spChg chg="mod">
          <ac:chgData name="Daniela Riascos" userId="S::daniela.riascos@nrc.no::0bc3ebcb-f7c9-489d-9ff3-366581e44371" providerId="AD" clId="Web-{838962DC-A386-A834-0231-EB4A49435BDF}" dt="2023-09-13T22:00:26.390" v="456" actId="1076"/>
          <ac:spMkLst>
            <pc:docMk/>
            <pc:sldMk cId="811083634" sldId="304"/>
            <ac:spMk id="4" creationId="{CDC706A5-3EFC-5689-E33E-D9D9CB09C100}"/>
          </ac:spMkLst>
        </pc:spChg>
        <pc:spChg chg="mod">
          <ac:chgData name="Daniela Riascos" userId="S::daniela.riascos@nrc.no::0bc3ebcb-f7c9-489d-9ff3-366581e44371" providerId="AD" clId="Web-{838962DC-A386-A834-0231-EB4A49435BDF}" dt="2023-09-13T22:00:33.844" v="458" actId="1076"/>
          <ac:spMkLst>
            <pc:docMk/>
            <pc:sldMk cId="811083634" sldId="304"/>
            <ac:spMk id="5" creationId="{8FC53096-C918-2A49-15BC-FBFAAD852C64}"/>
          </ac:spMkLst>
        </pc:spChg>
        <pc:spChg chg="mod">
          <ac:chgData name="Daniela Riascos" userId="S::daniela.riascos@nrc.no::0bc3ebcb-f7c9-489d-9ff3-366581e44371" providerId="AD" clId="Web-{838962DC-A386-A834-0231-EB4A49435BDF}" dt="2023-09-13T22:00:36.109" v="459" actId="1076"/>
          <ac:spMkLst>
            <pc:docMk/>
            <pc:sldMk cId="811083634" sldId="304"/>
            <ac:spMk id="6" creationId="{DA7B98B7-7E9E-08AA-9982-C52AC3AD42A2}"/>
          </ac:spMkLst>
        </pc:spChg>
        <pc:picChg chg="mod">
          <ac:chgData name="Daniela Riascos" userId="S::daniela.riascos@nrc.no::0bc3ebcb-f7c9-489d-9ff3-366581e44371" providerId="AD" clId="Web-{838962DC-A386-A834-0231-EB4A49435BDF}" dt="2023-09-13T22:00:29" v="457" actId="1076"/>
          <ac:picMkLst>
            <pc:docMk/>
            <pc:sldMk cId="811083634" sldId="304"/>
            <ac:picMk id="9" creationId="{B887C4C6-0C64-B907-2E2C-3600145A0342}"/>
          </ac:picMkLst>
        </pc:picChg>
        <pc:picChg chg="add del mod">
          <ac:chgData name="Daniela Riascos" userId="S::daniela.riascos@nrc.no::0bc3ebcb-f7c9-489d-9ff3-366581e44371" providerId="AD" clId="Web-{838962DC-A386-A834-0231-EB4A49435BDF}" dt="2023-09-13T22:01:53.955" v="466"/>
          <ac:picMkLst>
            <pc:docMk/>
            <pc:sldMk cId="811083634" sldId="304"/>
            <ac:picMk id="10" creationId="{7CC72136-AE8F-8990-4649-E772054A8215}"/>
          </ac:picMkLst>
        </pc:picChg>
        <pc:picChg chg="add mod">
          <ac:chgData name="Daniela Riascos" userId="S::daniela.riascos@nrc.no::0bc3ebcb-f7c9-489d-9ff3-366581e44371" providerId="AD" clId="Web-{838962DC-A386-A834-0231-EB4A49435BDF}" dt="2023-09-13T22:05:28.337" v="489" actId="14100"/>
          <ac:picMkLst>
            <pc:docMk/>
            <pc:sldMk cId="811083634" sldId="304"/>
            <ac:picMk id="11" creationId="{91593B26-D194-23E1-B5CA-75660CAC3268}"/>
          </ac:picMkLst>
        </pc:picChg>
        <pc:picChg chg="mod">
          <ac:chgData name="Daniela Riascos" userId="S::daniela.riascos@nrc.no::0bc3ebcb-f7c9-489d-9ff3-366581e44371" providerId="AD" clId="Web-{838962DC-A386-A834-0231-EB4A49435BDF}" dt="2023-09-13T22:00:37.562" v="460" actId="1076"/>
          <ac:picMkLst>
            <pc:docMk/>
            <pc:sldMk cId="811083634" sldId="304"/>
            <ac:picMk id="1026" creationId="{A1D4B628-0F4B-2204-B54F-AE8574D751BB}"/>
          </ac:picMkLst>
        </pc:picChg>
      </pc:sldChg>
      <pc:sldChg chg="modSp mod modShow">
        <pc:chgData name="Daniela Riascos" userId="S::daniela.riascos@nrc.no::0bc3ebcb-f7c9-489d-9ff3-366581e44371" providerId="AD" clId="Web-{838962DC-A386-A834-0231-EB4A49435BDF}" dt="2023-09-13T22:06:45.716" v="508" actId="14100"/>
        <pc:sldMkLst>
          <pc:docMk/>
          <pc:sldMk cId="1308327798" sldId="305"/>
        </pc:sldMkLst>
        <pc:spChg chg="mod">
          <ac:chgData name="Daniela Riascos" userId="S::daniela.riascos@nrc.no::0bc3ebcb-f7c9-489d-9ff3-366581e44371" providerId="AD" clId="Web-{838962DC-A386-A834-0231-EB4A49435BDF}" dt="2023-09-13T22:06:16.465" v="494" actId="14100"/>
          <ac:spMkLst>
            <pc:docMk/>
            <pc:sldMk cId="1308327798" sldId="305"/>
            <ac:spMk id="18" creationId="{C5F78453-D5A3-20DA-A0DB-A1BFE1F16051}"/>
          </ac:spMkLst>
        </pc:spChg>
        <pc:spChg chg="mod">
          <ac:chgData name="Daniela Riascos" userId="S::daniela.riascos@nrc.no::0bc3ebcb-f7c9-489d-9ff3-366581e44371" providerId="AD" clId="Web-{838962DC-A386-A834-0231-EB4A49435BDF}" dt="2023-09-13T22:06:45.716" v="508" actId="14100"/>
          <ac:spMkLst>
            <pc:docMk/>
            <pc:sldMk cId="1308327798" sldId="305"/>
            <ac:spMk id="19" creationId="{955628B6-8087-5047-1597-7896287663F1}"/>
          </ac:spMkLst>
        </pc:spChg>
        <pc:picChg chg="mod">
          <ac:chgData name="Daniela Riascos" userId="S::daniela.riascos@nrc.no::0bc3ebcb-f7c9-489d-9ff3-366581e44371" providerId="AD" clId="Web-{838962DC-A386-A834-0231-EB4A49435BDF}" dt="2023-09-13T22:05:59.074" v="490" actId="1076"/>
          <ac:picMkLst>
            <pc:docMk/>
            <pc:sldMk cId="1308327798" sldId="305"/>
            <ac:picMk id="15" creationId="{6B23DCA0-BBBA-D90D-BED8-A58E86CED376}"/>
          </ac:picMkLst>
        </pc:picChg>
        <pc:picChg chg="mod">
          <ac:chgData name="Daniela Riascos" userId="S::daniela.riascos@nrc.no::0bc3ebcb-f7c9-489d-9ff3-366581e44371" providerId="AD" clId="Web-{838962DC-A386-A834-0231-EB4A49435BDF}" dt="2023-09-13T22:06:13.090" v="493" actId="1076"/>
          <ac:picMkLst>
            <pc:docMk/>
            <pc:sldMk cId="1308327798" sldId="305"/>
            <ac:picMk id="17" creationId="{8B39145F-2B75-E48D-3073-66616BF34884}"/>
          </ac:picMkLst>
        </pc:picChg>
      </pc:sldChg>
      <pc:sldChg chg="addSp modSp">
        <pc:chgData name="Daniela Riascos" userId="S::daniela.riascos@nrc.no::0bc3ebcb-f7c9-489d-9ff3-366581e44371" providerId="AD" clId="Web-{838962DC-A386-A834-0231-EB4A49435BDF}" dt="2023-09-13T22:07:00.529" v="510" actId="1076"/>
        <pc:sldMkLst>
          <pc:docMk/>
          <pc:sldMk cId="1546838072" sldId="307"/>
        </pc:sldMkLst>
        <pc:spChg chg="mod">
          <ac:chgData name="Daniela Riascos" userId="S::daniela.riascos@nrc.no::0bc3ebcb-f7c9-489d-9ff3-366581e44371" providerId="AD" clId="Web-{838962DC-A386-A834-0231-EB4A49435BDF}" dt="2023-09-13T22:06:58.545" v="509" actId="1076"/>
          <ac:spMkLst>
            <pc:docMk/>
            <pc:sldMk cId="1546838072" sldId="307"/>
            <ac:spMk id="2" creationId="{E791945B-2F2B-93A3-68EC-E6283A4F1585}"/>
          </ac:spMkLst>
        </pc:spChg>
        <pc:picChg chg="add mod">
          <ac:chgData name="Daniela Riascos" userId="S::daniela.riascos@nrc.no::0bc3ebcb-f7c9-489d-9ff3-366581e44371" providerId="AD" clId="Web-{838962DC-A386-A834-0231-EB4A49435BDF}" dt="2023-09-13T22:07:00.529" v="510" actId="1076"/>
          <ac:picMkLst>
            <pc:docMk/>
            <pc:sldMk cId="1546838072" sldId="307"/>
            <ac:picMk id="4" creationId="{42C1D579-DA37-DC02-2025-2FBAE9AFC07B}"/>
          </ac:picMkLst>
        </pc:picChg>
      </pc:sldChg>
      <pc:sldChg chg="addSp modSp">
        <pc:chgData name="Daniela Riascos" userId="S::daniela.riascos@nrc.no::0bc3ebcb-f7c9-489d-9ff3-366581e44371" providerId="AD" clId="Web-{838962DC-A386-A834-0231-EB4A49435BDF}" dt="2023-09-13T22:12:13.914" v="528" actId="1076"/>
        <pc:sldMkLst>
          <pc:docMk/>
          <pc:sldMk cId="1588305588" sldId="308"/>
        </pc:sldMkLst>
        <pc:spChg chg="mod">
          <ac:chgData name="Daniela Riascos" userId="S::daniela.riascos@nrc.no::0bc3ebcb-f7c9-489d-9ff3-366581e44371" providerId="AD" clId="Web-{838962DC-A386-A834-0231-EB4A49435BDF}" dt="2023-09-13T22:12:01.851" v="522" actId="1076"/>
          <ac:spMkLst>
            <pc:docMk/>
            <pc:sldMk cId="1588305588" sldId="308"/>
            <ac:spMk id="3" creationId="{A24D1D4F-3B0A-63C1-18A0-357072162FDE}"/>
          </ac:spMkLst>
        </pc:spChg>
        <pc:spChg chg="mod">
          <ac:chgData name="Daniela Riascos" userId="S::daniela.riascos@nrc.no::0bc3ebcb-f7c9-489d-9ff3-366581e44371" providerId="AD" clId="Web-{838962DC-A386-A834-0231-EB4A49435BDF}" dt="2023-09-13T22:12:09.945" v="526" actId="20577"/>
          <ac:spMkLst>
            <pc:docMk/>
            <pc:sldMk cId="1588305588" sldId="308"/>
            <ac:spMk id="4" creationId="{53EAE713-C245-F1C5-62E2-69C3658AFECE}"/>
          </ac:spMkLst>
        </pc:spChg>
        <pc:spChg chg="mod">
          <ac:chgData name="Daniela Riascos" userId="S::daniela.riascos@nrc.no::0bc3ebcb-f7c9-489d-9ff3-366581e44371" providerId="AD" clId="Web-{838962DC-A386-A834-0231-EB4A49435BDF}" dt="2023-09-13T22:12:04.616" v="523" actId="1076"/>
          <ac:spMkLst>
            <pc:docMk/>
            <pc:sldMk cId="1588305588" sldId="308"/>
            <ac:spMk id="5" creationId="{4B0FE479-D282-200A-6842-0513620CF767}"/>
          </ac:spMkLst>
        </pc:spChg>
        <pc:picChg chg="add mod">
          <ac:chgData name="Daniela Riascos" userId="S::daniela.riascos@nrc.no::0bc3ebcb-f7c9-489d-9ff3-366581e44371" providerId="AD" clId="Web-{838962DC-A386-A834-0231-EB4A49435BDF}" dt="2023-09-13T22:12:13.914" v="528" actId="1076"/>
          <ac:picMkLst>
            <pc:docMk/>
            <pc:sldMk cId="1588305588" sldId="308"/>
            <ac:picMk id="8" creationId="{8B4ADB4F-456B-6EC2-3C42-8E56C267155B}"/>
          </ac:picMkLst>
        </pc:picChg>
      </pc:sldChg>
    </pc:docChg>
  </pc:docChgLst>
  <pc:docChgLst>
    <pc:chgData name="Daniela Riascos" userId="S::daniela.riascos@nrc.no::0bc3ebcb-f7c9-489d-9ff3-366581e44371" providerId="AD" clId="Web-{608445FE-83B8-BE07-3970-24290D4633FD}"/>
    <pc:docChg chg="delSld modSld">
      <pc:chgData name="Daniela Riascos" userId="S::daniela.riascos@nrc.no::0bc3ebcb-f7c9-489d-9ff3-366581e44371" providerId="AD" clId="Web-{608445FE-83B8-BE07-3970-24290D4633FD}" dt="2023-09-14T15:44:25.267" v="647" actId="1076"/>
      <pc:docMkLst>
        <pc:docMk/>
      </pc:docMkLst>
      <pc:sldChg chg="modSp">
        <pc:chgData name="Daniela Riascos" userId="S::daniela.riascos@nrc.no::0bc3ebcb-f7c9-489d-9ff3-366581e44371" providerId="AD" clId="Web-{608445FE-83B8-BE07-3970-24290D4633FD}" dt="2023-09-14T14:56:28.730" v="464" actId="1076"/>
        <pc:sldMkLst>
          <pc:docMk/>
          <pc:sldMk cId="1510225724" sldId="258"/>
        </pc:sldMkLst>
        <pc:picChg chg="mod">
          <ac:chgData name="Daniela Riascos" userId="S::daniela.riascos@nrc.no::0bc3ebcb-f7c9-489d-9ff3-366581e44371" providerId="AD" clId="Web-{608445FE-83B8-BE07-3970-24290D4633FD}" dt="2023-09-14T14:56:28.730" v="464" actId="1076"/>
          <ac:picMkLst>
            <pc:docMk/>
            <pc:sldMk cId="1510225724" sldId="258"/>
            <ac:picMk id="5" creationId="{E2BD8A04-715A-AE0C-04FE-952F61F9080B}"/>
          </ac:picMkLst>
        </pc:picChg>
      </pc:sldChg>
      <pc:sldChg chg="addSp delSp modSp">
        <pc:chgData name="Daniela Riascos" userId="S::daniela.riascos@nrc.no::0bc3ebcb-f7c9-489d-9ff3-366581e44371" providerId="AD" clId="Web-{608445FE-83B8-BE07-3970-24290D4633FD}" dt="2023-09-14T14:24:05.256" v="239" actId="1076"/>
        <pc:sldMkLst>
          <pc:docMk/>
          <pc:sldMk cId="3174999994" sldId="261"/>
        </pc:sldMkLst>
        <pc:picChg chg="del">
          <ac:chgData name="Daniela Riascos" userId="S::daniela.riascos@nrc.no::0bc3ebcb-f7c9-489d-9ff3-366581e44371" providerId="AD" clId="Web-{608445FE-83B8-BE07-3970-24290D4633FD}" dt="2023-09-14T14:22:05.529" v="226"/>
          <ac:picMkLst>
            <pc:docMk/>
            <pc:sldMk cId="3174999994" sldId="261"/>
            <ac:picMk id="8" creationId="{27F3E1F1-5EE6-DEAA-7911-48D484923D63}"/>
          </ac:picMkLst>
        </pc:picChg>
        <pc:picChg chg="add mod">
          <ac:chgData name="Daniela Riascos" userId="S::daniela.riascos@nrc.no::0bc3ebcb-f7c9-489d-9ff3-366581e44371" providerId="AD" clId="Web-{608445FE-83B8-BE07-3970-24290D4633FD}" dt="2023-09-14T14:21:23.073" v="225" actId="1076"/>
          <ac:picMkLst>
            <pc:docMk/>
            <pc:sldMk cId="3174999994" sldId="261"/>
            <ac:picMk id="20" creationId="{D5EE4884-D3ED-FE6D-9B6A-2EBD60AB8771}"/>
          </ac:picMkLst>
        </pc:picChg>
        <pc:picChg chg="add del mod">
          <ac:chgData name="Daniela Riascos" userId="S::daniela.riascos@nrc.no::0bc3ebcb-f7c9-489d-9ff3-366581e44371" providerId="AD" clId="Web-{608445FE-83B8-BE07-3970-24290D4633FD}" dt="2023-09-14T14:23:04.548" v="235"/>
          <ac:picMkLst>
            <pc:docMk/>
            <pc:sldMk cId="3174999994" sldId="261"/>
            <ac:picMk id="21" creationId="{0B5D803F-33E8-9ABA-D0BF-24735835D897}"/>
          </ac:picMkLst>
        </pc:picChg>
        <pc:picChg chg="add mod">
          <ac:chgData name="Daniela Riascos" userId="S::daniela.riascos@nrc.no::0bc3ebcb-f7c9-489d-9ff3-366581e44371" providerId="AD" clId="Web-{608445FE-83B8-BE07-3970-24290D4633FD}" dt="2023-09-14T14:24:05.256" v="239" actId="1076"/>
          <ac:picMkLst>
            <pc:docMk/>
            <pc:sldMk cId="3174999994" sldId="261"/>
            <ac:picMk id="22" creationId="{40D75265-928C-258C-058B-969C62FFF23C}"/>
          </ac:picMkLst>
        </pc:picChg>
      </pc:sldChg>
      <pc:sldChg chg="modSp del">
        <pc:chgData name="Daniela Riascos" userId="S::daniela.riascos@nrc.no::0bc3ebcb-f7c9-489d-9ff3-366581e44371" providerId="AD" clId="Web-{608445FE-83B8-BE07-3970-24290D4633FD}" dt="2023-09-14T14:36:04.554" v="366"/>
        <pc:sldMkLst>
          <pc:docMk/>
          <pc:sldMk cId="666932473" sldId="269"/>
        </pc:sldMkLst>
        <pc:picChg chg="mod">
          <ac:chgData name="Daniela Riascos" userId="S::daniela.riascos@nrc.no::0bc3ebcb-f7c9-489d-9ff3-366581e44371" providerId="AD" clId="Web-{608445FE-83B8-BE07-3970-24290D4633FD}" dt="2023-09-14T14:29:37.809" v="308" actId="1076"/>
          <ac:picMkLst>
            <pc:docMk/>
            <pc:sldMk cId="666932473" sldId="269"/>
            <ac:picMk id="6" creationId="{7C10098C-9984-4907-9AB4-7FEA1215B6AA}"/>
          </ac:picMkLst>
        </pc:picChg>
      </pc:sldChg>
      <pc:sldChg chg="modSp">
        <pc:chgData name="Daniela Riascos" userId="S::daniela.riascos@nrc.no::0bc3ebcb-f7c9-489d-9ff3-366581e44371" providerId="AD" clId="Web-{608445FE-83B8-BE07-3970-24290D4633FD}" dt="2023-09-14T14:59:30.868" v="485" actId="1076"/>
        <pc:sldMkLst>
          <pc:docMk/>
          <pc:sldMk cId="3651206603" sldId="271"/>
        </pc:sldMkLst>
        <pc:picChg chg="mod">
          <ac:chgData name="Daniela Riascos" userId="S::daniela.riascos@nrc.no::0bc3ebcb-f7c9-489d-9ff3-366581e44371" providerId="AD" clId="Web-{608445FE-83B8-BE07-3970-24290D4633FD}" dt="2023-09-14T14:59:30.868" v="485" actId="1076"/>
          <ac:picMkLst>
            <pc:docMk/>
            <pc:sldMk cId="3651206603" sldId="271"/>
            <ac:picMk id="3" creationId="{F2805F2D-E487-E59C-178B-1DF7A76ACC86}"/>
          </ac:picMkLst>
        </pc:picChg>
      </pc:sldChg>
      <pc:sldChg chg="addSp delSp modSp">
        <pc:chgData name="Daniela Riascos" userId="S::daniela.riascos@nrc.no::0bc3ebcb-f7c9-489d-9ff3-366581e44371" providerId="AD" clId="Web-{608445FE-83B8-BE07-3970-24290D4633FD}" dt="2023-09-14T15:16:35.952" v="542" actId="1076"/>
        <pc:sldMkLst>
          <pc:docMk/>
          <pc:sldMk cId="372383718" sldId="272"/>
        </pc:sldMkLst>
        <pc:picChg chg="add mod">
          <ac:chgData name="Daniela Riascos" userId="S::daniela.riascos@nrc.no::0bc3ebcb-f7c9-489d-9ff3-366581e44371" providerId="AD" clId="Web-{608445FE-83B8-BE07-3970-24290D4633FD}" dt="2023-09-14T15:16:35.952" v="542" actId="1076"/>
          <ac:picMkLst>
            <pc:docMk/>
            <pc:sldMk cId="372383718" sldId="272"/>
            <ac:picMk id="3" creationId="{C34FAA4D-E8F1-FBED-A4EA-824BBEF0B40A}"/>
          </ac:picMkLst>
        </pc:picChg>
        <pc:picChg chg="del">
          <ac:chgData name="Daniela Riascos" userId="S::daniela.riascos@nrc.no::0bc3ebcb-f7c9-489d-9ff3-366581e44371" providerId="AD" clId="Web-{608445FE-83B8-BE07-3970-24290D4633FD}" dt="2023-09-14T15:15:37.386" v="534"/>
          <ac:picMkLst>
            <pc:docMk/>
            <pc:sldMk cId="372383718" sldId="272"/>
            <ac:picMk id="5" creationId="{D68CDB88-06F3-42A1-A4D1-2C3F1DF7453E}"/>
          </ac:picMkLst>
        </pc:picChg>
      </pc:sldChg>
      <pc:sldChg chg="addSp delSp modSp">
        <pc:chgData name="Daniela Riascos" userId="S::daniela.riascos@nrc.no::0bc3ebcb-f7c9-489d-9ff3-366581e44371" providerId="AD" clId="Web-{608445FE-83B8-BE07-3970-24290D4633FD}" dt="2023-09-14T15:02:57.428" v="505" actId="1076"/>
        <pc:sldMkLst>
          <pc:docMk/>
          <pc:sldMk cId="3616814301" sldId="274"/>
        </pc:sldMkLst>
        <pc:spChg chg="mod">
          <ac:chgData name="Daniela Riascos" userId="S::daniela.riascos@nrc.no::0bc3ebcb-f7c9-489d-9ff3-366581e44371" providerId="AD" clId="Web-{608445FE-83B8-BE07-3970-24290D4633FD}" dt="2023-09-14T13:26:43.976" v="19" actId="20577"/>
          <ac:spMkLst>
            <pc:docMk/>
            <pc:sldMk cId="3616814301" sldId="274"/>
            <ac:spMk id="7" creationId="{CD78353A-B664-439E-A46A-8D7F3B3EB60E}"/>
          </ac:spMkLst>
        </pc:spChg>
        <pc:spChg chg="mod">
          <ac:chgData name="Daniela Riascos" userId="S::daniela.riascos@nrc.no::0bc3ebcb-f7c9-489d-9ff3-366581e44371" providerId="AD" clId="Web-{608445FE-83B8-BE07-3970-24290D4633FD}" dt="2023-09-14T13:27:18.197" v="23" actId="1076"/>
          <ac:spMkLst>
            <pc:docMk/>
            <pc:sldMk cId="3616814301" sldId="274"/>
            <ac:spMk id="8" creationId="{0C1D9AAB-D406-46BD-8096-44D96D5592CA}"/>
          </ac:spMkLst>
        </pc:spChg>
        <pc:spChg chg="mod">
          <ac:chgData name="Daniela Riascos" userId="S::daniela.riascos@nrc.no::0bc3ebcb-f7c9-489d-9ff3-366581e44371" providerId="AD" clId="Web-{608445FE-83B8-BE07-3970-24290D4633FD}" dt="2023-09-14T13:27:30.947" v="26" actId="20577"/>
          <ac:spMkLst>
            <pc:docMk/>
            <pc:sldMk cId="3616814301" sldId="274"/>
            <ac:spMk id="10" creationId="{65A7D469-1028-4254-A708-2F49CF87AADE}"/>
          </ac:spMkLst>
        </pc:spChg>
        <pc:spChg chg="mod">
          <ac:chgData name="Daniela Riascos" userId="S::daniela.riascos@nrc.no::0bc3ebcb-f7c9-489d-9ff3-366581e44371" providerId="AD" clId="Web-{608445FE-83B8-BE07-3970-24290D4633FD}" dt="2023-09-14T13:27:44.323" v="29" actId="20577"/>
          <ac:spMkLst>
            <pc:docMk/>
            <pc:sldMk cId="3616814301" sldId="274"/>
            <ac:spMk id="11" creationId="{66333FEC-12EE-44B8-9E8A-CE11510F4A3B}"/>
          </ac:spMkLst>
        </pc:spChg>
        <pc:spChg chg="mod">
          <ac:chgData name="Daniela Riascos" userId="S::daniela.riascos@nrc.no::0bc3ebcb-f7c9-489d-9ff3-366581e44371" providerId="AD" clId="Web-{608445FE-83B8-BE07-3970-24290D4633FD}" dt="2023-09-14T13:28:05.122" v="33" actId="20577"/>
          <ac:spMkLst>
            <pc:docMk/>
            <pc:sldMk cId="3616814301" sldId="274"/>
            <ac:spMk id="12" creationId="{0D598B88-9004-41E6-8505-A0A6BD0F58FB}"/>
          </ac:spMkLst>
        </pc:spChg>
        <pc:picChg chg="add mod modCrop">
          <ac:chgData name="Daniela Riascos" userId="S::daniela.riascos@nrc.no::0bc3ebcb-f7c9-489d-9ff3-366581e44371" providerId="AD" clId="Web-{608445FE-83B8-BE07-3970-24290D4633FD}" dt="2023-09-14T15:02:05.706" v="494" actId="1076"/>
          <ac:picMkLst>
            <pc:docMk/>
            <pc:sldMk cId="3616814301" sldId="274"/>
            <ac:picMk id="2" creationId="{54D44FE4-0629-5218-F28F-AC3C9B88E46E}"/>
          </ac:picMkLst>
        </pc:picChg>
        <pc:picChg chg="add del mod">
          <ac:chgData name="Daniela Riascos" userId="S::daniela.riascos@nrc.no::0bc3ebcb-f7c9-489d-9ff3-366581e44371" providerId="AD" clId="Web-{608445FE-83B8-BE07-3970-24290D4633FD}" dt="2023-09-14T15:02:26.161" v="496"/>
          <ac:picMkLst>
            <pc:docMk/>
            <pc:sldMk cId="3616814301" sldId="274"/>
            <ac:picMk id="3" creationId="{DCC1EDDE-E9A7-9D91-8AFB-5A7CCC4C6F5F}"/>
          </ac:picMkLst>
        </pc:picChg>
        <pc:picChg chg="add del mod">
          <ac:chgData name="Daniela Riascos" userId="S::daniela.riascos@nrc.no::0bc3ebcb-f7c9-489d-9ff3-366581e44371" providerId="AD" clId="Web-{608445FE-83B8-BE07-3970-24290D4633FD}" dt="2023-09-14T15:02:34.880" v="498"/>
          <ac:picMkLst>
            <pc:docMk/>
            <pc:sldMk cId="3616814301" sldId="274"/>
            <ac:picMk id="4" creationId="{3FFE1340-4FB3-C71E-A59D-BA95475075D3}"/>
          </ac:picMkLst>
        </pc:picChg>
        <pc:picChg chg="add mod">
          <ac:chgData name="Daniela Riascos" userId="S::daniela.riascos@nrc.no::0bc3ebcb-f7c9-489d-9ff3-366581e44371" providerId="AD" clId="Web-{608445FE-83B8-BE07-3970-24290D4633FD}" dt="2023-09-14T15:02:57.428" v="505" actId="1076"/>
          <ac:picMkLst>
            <pc:docMk/>
            <pc:sldMk cId="3616814301" sldId="274"/>
            <ac:picMk id="5" creationId="{3B48279B-6338-E9A5-E9A7-41BC77CFBDD6}"/>
          </ac:picMkLst>
        </pc:picChg>
        <pc:picChg chg="del mod">
          <ac:chgData name="Daniela Riascos" userId="S::daniela.riascos@nrc.no::0bc3ebcb-f7c9-489d-9ff3-366581e44371" providerId="AD" clId="Web-{608445FE-83B8-BE07-3970-24290D4633FD}" dt="2023-09-14T15:01:35.595" v="486"/>
          <ac:picMkLst>
            <pc:docMk/>
            <pc:sldMk cId="3616814301" sldId="274"/>
            <ac:picMk id="9" creationId="{BBB87608-5A5C-428B-8B36-77BC5F3E0F76}"/>
          </ac:picMkLst>
        </pc:picChg>
      </pc:sldChg>
      <pc:sldChg chg="modSp">
        <pc:chgData name="Daniela Riascos" userId="S::daniela.riascos@nrc.no::0bc3ebcb-f7c9-489d-9ff3-366581e44371" providerId="AD" clId="Web-{608445FE-83B8-BE07-3970-24290D4633FD}" dt="2023-09-14T13:29:41.940" v="89" actId="1076"/>
        <pc:sldMkLst>
          <pc:docMk/>
          <pc:sldMk cId="1228588323" sldId="276"/>
        </pc:sldMkLst>
        <pc:spChg chg="mod">
          <ac:chgData name="Daniela Riascos" userId="S::daniela.riascos@nrc.no::0bc3ebcb-f7c9-489d-9ff3-366581e44371" providerId="AD" clId="Web-{608445FE-83B8-BE07-3970-24290D4633FD}" dt="2023-09-14T13:28:53.547" v="77" actId="20577"/>
          <ac:spMkLst>
            <pc:docMk/>
            <pc:sldMk cId="1228588323" sldId="276"/>
            <ac:spMk id="5" creationId="{857C5E0D-C7B9-47AB-BE7C-51BD1564DCE7}"/>
          </ac:spMkLst>
        </pc:spChg>
        <pc:spChg chg="mod">
          <ac:chgData name="Daniela Riascos" userId="S::daniela.riascos@nrc.no::0bc3ebcb-f7c9-489d-9ff3-366581e44371" providerId="AD" clId="Web-{608445FE-83B8-BE07-3970-24290D4633FD}" dt="2023-09-14T13:29:26.361" v="86" actId="1076"/>
          <ac:spMkLst>
            <pc:docMk/>
            <pc:sldMk cId="1228588323" sldId="276"/>
            <ac:spMk id="7" creationId="{E02CCC57-2214-4B8B-9889-6A42A0754EAD}"/>
          </ac:spMkLst>
        </pc:spChg>
        <pc:picChg chg="mod">
          <ac:chgData name="Daniela Riascos" userId="S::daniela.riascos@nrc.no::0bc3ebcb-f7c9-489d-9ff3-366581e44371" providerId="AD" clId="Web-{608445FE-83B8-BE07-3970-24290D4633FD}" dt="2023-09-14T13:29:41.940" v="89" actId="1076"/>
          <ac:picMkLst>
            <pc:docMk/>
            <pc:sldMk cId="1228588323" sldId="276"/>
            <ac:picMk id="6" creationId="{300981B6-A3F0-4EBC-8DB4-0D7F763BC457}"/>
          </ac:picMkLst>
        </pc:picChg>
      </pc:sldChg>
      <pc:sldChg chg="modSp">
        <pc:chgData name="Daniela Riascos" userId="S::daniela.riascos@nrc.no::0bc3ebcb-f7c9-489d-9ff3-366581e44371" providerId="AD" clId="Web-{608445FE-83B8-BE07-3970-24290D4633FD}" dt="2023-09-14T15:15:13.837" v="533" actId="14100"/>
        <pc:sldMkLst>
          <pc:docMk/>
          <pc:sldMk cId="522148434" sldId="280"/>
        </pc:sldMkLst>
        <pc:picChg chg="mod">
          <ac:chgData name="Daniela Riascos" userId="S::daniela.riascos@nrc.no::0bc3ebcb-f7c9-489d-9ff3-366581e44371" providerId="AD" clId="Web-{608445FE-83B8-BE07-3970-24290D4633FD}" dt="2023-09-14T14:56:39.450" v="467" actId="1076"/>
          <ac:picMkLst>
            <pc:docMk/>
            <pc:sldMk cId="522148434" sldId="280"/>
            <ac:picMk id="3" creationId="{B6DCC481-7FD0-CF38-5D18-109DB3B29602}"/>
          </ac:picMkLst>
        </pc:picChg>
        <pc:picChg chg="mod">
          <ac:chgData name="Daniela Riascos" userId="S::daniela.riascos@nrc.no::0bc3ebcb-f7c9-489d-9ff3-366581e44371" providerId="AD" clId="Web-{608445FE-83B8-BE07-3970-24290D4633FD}" dt="2023-09-14T15:15:13.837" v="533" actId="14100"/>
          <ac:picMkLst>
            <pc:docMk/>
            <pc:sldMk cId="522148434" sldId="280"/>
            <ac:picMk id="10" creationId="{5E896275-29E2-4677-9D52-666E4CCF6C25}"/>
          </ac:picMkLst>
        </pc:picChg>
      </pc:sldChg>
      <pc:sldChg chg="addSp delSp modSp">
        <pc:chgData name="Daniela Riascos" userId="S::daniela.riascos@nrc.no::0bc3ebcb-f7c9-489d-9ff3-366581e44371" providerId="AD" clId="Web-{608445FE-83B8-BE07-3970-24290D4633FD}" dt="2023-09-14T14:58:00.596" v="473" actId="1076"/>
        <pc:sldMkLst>
          <pc:docMk/>
          <pc:sldMk cId="3938297659" sldId="288"/>
        </pc:sldMkLst>
        <pc:spChg chg="mod">
          <ac:chgData name="Daniela Riascos" userId="S::daniela.riascos@nrc.no::0bc3ebcb-f7c9-489d-9ff3-366581e44371" providerId="AD" clId="Web-{608445FE-83B8-BE07-3970-24290D4633FD}" dt="2023-09-14T14:20:04.427" v="215" actId="1076"/>
          <ac:spMkLst>
            <pc:docMk/>
            <pc:sldMk cId="3938297659" sldId="288"/>
            <ac:spMk id="6" creationId="{068A2F2C-9AAC-4AAF-A492-E2DC0E0232B0}"/>
          </ac:spMkLst>
        </pc:spChg>
        <pc:spChg chg="mod">
          <ac:chgData name="Daniela Riascos" userId="S::daniela.riascos@nrc.no::0bc3ebcb-f7c9-489d-9ff3-366581e44371" providerId="AD" clId="Web-{608445FE-83B8-BE07-3970-24290D4633FD}" dt="2023-09-14T14:16:08.130" v="154" actId="1076"/>
          <ac:spMkLst>
            <pc:docMk/>
            <pc:sldMk cId="3938297659" sldId="288"/>
            <ac:spMk id="7" creationId="{F9FC53D8-8530-4866-9147-35833DCEB709}"/>
          </ac:spMkLst>
        </pc:spChg>
        <pc:spChg chg="mod">
          <ac:chgData name="Daniela Riascos" userId="S::daniela.riascos@nrc.no::0bc3ebcb-f7c9-489d-9ff3-366581e44371" providerId="AD" clId="Web-{608445FE-83B8-BE07-3970-24290D4633FD}" dt="2023-09-14T14:19:59.802" v="214" actId="1076"/>
          <ac:spMkLst>
            <pc:docMk/>
            <pc:sldMk cId="3938297659" sldId="288"/>
            <ac:spMk id="9" creationId="{EDC8B158-8CD2-2CE2-AF07-642D0055C4C7}"/>
          </ac:spMkLst>
        </pc:spChg>
        <pc:picChg chg="del">
          <ac:chgData name="Daniela Riascos" userId="S::daniela.riascos@nrc.no::0bc3ebcb-f7c9-489d-9ff3-366581e44371" providerId="AD" clId="Web-{608445FE-83B8-BE07-3970-24290D4633FD}" dt="2023-09-14T14:13:12.790" v="97"/>
          <ac:picMkLst>
            <pc:docMk/>
            <pc:sldMk cId="3938297659" sldId="288"/>
            <ac:picMk id="2" creationId="{93847415-5AC7-4FED-9E90-A61D354BC5CA}"/>
          </ac:picMkLst>
        </pc:picChg>
        <pc:picChg chg="mod">
          <ac:chgData name="Daniela Riascos" userId="S::daniela.riascos@nrc.no::0bc3ebcb-f7c9-489d-9ff3-366581e44371" providerId="AD" clId="Web-{608445FE-83B8-BE07-3970-24290D4633FD}" dt="2023-09-14T14:15:59.973" v="153" actId="1076"/>
          <ac:picMkLst>
            <pc:docMk/>
            <pc:sldMk cId="3938297659" sldId="288"/>
            <ac:picMk id="3" creationId="{BF805CAE-391F-222A-CAA0-CA7008066062}"/>
          </ac:picMkLst>
        </pc:picChg>
        <pc:picChg chg="add mod">
          <ac:chgData name="Daniela Riascos" userId="S::daniela.riascos@nrc.no::0bc3ebcb-f7c9-489d-9ff3-366581e44371" providerId="AD" clId="Web-{608445FE-83B8-BE07-3970-24290D4633FD}" dt="2023-09-14T14:58:00.596" v="473" actId="1076"/>
          <ac:picMkLst>
            <pc:docMk/>
            <pc:sldMk cId="3938297659" sldId="288"/>
            <ac:picMk id="4" creationId="{F5002A21-270B-2B5D-D2F4-8E225EFBE7B3}"/>
          </ac:picMkLst>
        </pc:picChg>
      </pc:sldChg>
      <pc:sldChg chg="addSp delSp modSp">
        <pc:chgData name="Daniela Riascos" userId="S::daniela.riascos@nrc.no::0bc3ebcb-f7c9-489d-9ff3-366581e44371" providerId="AD" clId="Web-{608445FE-83B8-BE07-3970-24290D4633FD}" dt="2023-09-14T14:35:46.943" v="365" actId="1076"/>
        <pc:sldMkLst>
          <pc:docMk/>
          <pc:sldMk cId="4177720148" sldId="289"/>
        </pc:sldMkLst>
        <pc:spChg chg="mod">
          <ac:chgData name="Daniela Riascos" userId="S::daniela.riascos@nrc.no::0bc3ebcb-f7c9-489d-9ff3-366581e44371" providerId="AD" clId="Web-{608445FE-83B8-BE07-3970-24290D4633FD}" dt="2023-09-14T14:30:50.752" v="333" actId="20577"/>
          <ac:spMkLst>
            <pc:docMk/>
            <pc:sldMk cId="4177720148" sldId="289"/>
            <ac:spMk id="9" creationId="{88A6A017-F769-48D7-94A4-F53EBC0333D7}"/>
          </ac:spMkLst>
        </pc:spChg>
        <pc:picChg chg="mod">
          <ac:chgData name="Daniela Riascos" userId="S::daniela.riascos@nrc.no::0bc3ebcb-f7c9-489d-9ff3-366581e44371" providerId="AD" clId="Web-{608445FE-83B8-BE07-3970-24290D4633FD}" dt="2023-09-14T14:34:51.065" v="354" actId="1076"/>
          <ac:picMkLst>
            <pc:docMk/>
            <pc:sldMk cId="4177720148" sldId="289"/>
            <ac:picMk id="3" creationId="{5983DBB1-101A-4480-977B-20B978C12EC4}"/>
          </ac:picMkLst>
        </pc:picChg>
        <pc:picChg chg="add del mod">
          <ac:chgData name="Daniela Riascos" userId="S::daniela.riascos@nrc.no::0bc3ebcb-f7c9-489d-9ff3-366581e44371" providerId="AD" clId="Web-{608445FE-83B8-BE07-3970-24290D4633FD}" dt="2023-09-14T14:33:30.372" v="336"/>
          <ac:picMkLst>
            <pc:docMk/>
            <pc:sldMk cId="4177720148" sldId="289"/>
            <ac:picMk id="4" creationId="{9D156D36-86E0-7FE4-32DA-14414148D3A2}"/>
          </ac:picMkLst>
        </pc:picChg>
        <pc:picChg chg="add del mod">
          <ac:chgData name="Daniela Riascos" userId="S::daniela.riascos@nrc.no::0bc3ebcb-f7c9-489d-9ff3-366581e44371" providerId="AD" clId="Web-{608445FE-83B8-BE07-3970-24290D4633FD}" dt="2023-09-14T14:33:41.966" v="342"/>
          <ac:picMkLst>
            <pc:docMk/>
            <pc:sldMk cId="4177720148" sldId="289"/>
            <ac:picMk id="5" creationId="{9F70B4FA-BF51-EA89-262B-D55B82BA027B}"/>
          </ac:picMkLst>
        </pc:picChg>
        <pc:picChg chg="add del mod modCrop">
          <ac:chgData name="Daniela Riascos" userId="S::daniela.riascos@nrc.no::0bc3ebcb-f7c9-489d-9ff3-366581e44371" providerId="AD" clId="Web-{608445FE-83B8-BE07-3970-24290D4633FD}" dt="2023-09-14T14:35:46.943" v="365" actId="1076"/>
          <ac:picMkLst>
            <pc:docMk/>
            <pc:sldMk cId="4177720148" sldId="289"/>
            <ac:picMk id="6" creationId="{299B7165-F605-C1FA-C65F-1D6C214721AE}"/>
          </ac:picMkLst>
        </pc:picChg>
        <pc:picChg chg="add mod">
          <ac:chgData name="Daniela Riascos" userId="S::daniela.riascos@nrc.no::0bc3ebcb-f7c9-489d-9ff3-366581e44371" providerId="AD" clId="Web-{608445FE-83B8-BE07-3970-24290D4633FD}" dt="2023-09-14T14:35:42.318" v="364" actId="1076"/>
          <ac:picMkLst>
            <pc:docMk/>
            <pc:sldMk cId="4177720148" sldId="289"/>
            <ac:picMk id="7" creationId="{C8FE11EF-58DB-9304-0349-F0F8433EEC1E}"/>
          </ac:picMkLst>
        </pc:picChg>
        <pc:picChg chg="del">
          <ac:chgData name="Daniela Riascos" userId="S::daniela.riascos@nrc.no::0bc3ebcb-f7c9-489d-9ff3-366581e44371" providerId="AD" clId="Web-{608445FE-83B8-BE07-3970-24290D4633FD}" dt="2023-09-14T14:25:36.606" v="244"/>
          <ac:picMkLst>
            <pc:docMk/>
            <pc:sldMk cId="4177720148" sldId="289"/>
            <ac:picMk id="10" creationId="{3A2A7F36-863F-446F-A69F-FEF5BBF807D8}"/>
          </ac:picMkLst>
        </pc:picChg>
        <pc:picChg chg="del">
          <ac:chgData name="Daniela Riascos" userId="S::daniela.riascos@nrc.no::0bc3ebcb-f7c9-489d-9ff3-366581e44371" providerId="AD" clId="Web-{608445FE-83B8-BE07-3970-24290D4633FD}" dt="2023-09-14T14:25:25.620" v="240"/>
          <ac:picMkLst>
            <pc:docMk/>
            <pc:sldMk cId="4177720148" sldId="289"/>
            <ac:picMk id="11" creationId="{ADC7B9BC-066F-42FD-A9F3-47D7F1EC1D0F}"/>
          </ac:picMkLst>
        </pc:picChg>
        <pc:picChg chg="del mod">
          <ac:chgData name="Daniela Riascos" userId="S::daniela.riascos@nrc.no::0bc3ebcb-f7c9-489d-9ff3-366581e44371" providerId="AD" clId="Web-{608445FE-83B8-BE07-3970-24290D4633FD}" dt="2023-09-14T14:28:04.475" v="254"/>
          <ac:picMkLst>
            <pc:docMk/>
            <pc:sldMk cId="4177720148" sldId="289"/>
            <ac:picMk id="12" creationId="{DFD0E5BA-92A2-4B24-AD6F-071EE11536F0}"/>
          </ac:picMkLst>
        </pc:picChg>
      </pc:sldChg>
      <pc:sldChg chg="addSp delSp modSp">
        <pc:chgData name="Daniela Riascos" userId="S::daniela.riascos@nrc.no::0bc3ebcb-f7c9-489d-9ff3-366581e44371" providerId="AD" clId="Web-{608445FE-83B8-BE07-3970-24290D4633FD}" dt="2023-09-14T14:55:08.772" v="452" actId="1076"/>
        <pc:sldMkLst>
          <pc:docMk/>
          <pc:sldMk cId="2571550986" sldId="291"/>
        </pc:sldMkLst>
        <pc:picChg chg="add mod">
          <ac:chgData name="Daniela Riascos" userId="S::daniela.riascos@nrc.no::0bc3ebcb-f7c9-489d-9ff3-366581e44371" providerId="AD" clId="Web-{608445FE-83B8-BE07-3970-24290D4633FD}" dt="2023-09-14T14:51:11.693" v="427" actId="1076"/>
          <ac:picMkLst>
            <pc:docMk/>
            <pc:sldMk cId="2571550986" sldId="291"/>
            <ac:picMk id="2" creationId="{3E0E5935-B511-B73F-F43A-CAFADEF40D16}"/>
          </ac:picMkLst>
        </pc:picChg>
        <pc:picChg chg="add del mod">
          <ac:chgData name="Daniela Riascos" userId="S::daniela.riascos@nrc.no::0bc3ebcb-f7c9-489d-9ff3-366581e44371" providerId="AD" clId="Web-{608445FE-83B8-BE07-3970-24290D4633FD}" dt="2023-09-14T14:51:35.382" v="430"/>
          <ac:picMkLst>
            <pc:docMk/>
            <pc:sldMk cId="2571550986" sldId="291"/>
            <ac:picMk id="3" creationId="{6712BC62-2AE3-A2AE-B21D-49A6F44C5F26}"/>
          </ac:picMkLst>
        </pc:picChg>
        <pc:picChg chg="del">
          <ac:chgData name="Daniela Riascos" userId="S::daniela.riascos@nrc.no::0bc3ebcb-f7c9-489d-9ff3-366581e44371" providerId="AD" clId="Web-{608445FE-83B8-BE07-3970-24290D4633FD}" dt="2023-09-14T14:51:04.896" v="423"/>
          <ac:picMkLst>
            <pc:docMk/>
            <pc:sldMk cId="2571550986" sldId="291"/>
            <ac:picMk id="4" creationId="{11EB76ED-BDF0-AC02-776F-B6013BD891DB}"/>
          </ac:picMkLst>
        </pc:picChg>
        <pc:picChg chg="add del mod">
          <ac:chgData name="Daniela Riascos" userId="S::daniela.riascos@nrc.no::0bc3ebcb-f7c9-489d-9ff3-366581e44371" providerId="AD" clId="Web-{608445FE-83B8-BE07-3970-24290D4633FD}" dt="2023-09-14T14:53:31.718" v="443"/>
          <ac:picMkLst>
            <pc:docMk/>
            <pc:sldMk cId="2571550986" sldId="291"/>
            <ac:picMk id="5" creationId="{A6D86A02-920B-2D14-42B1-610BBEE88F77}"/>
          </ac:picMkLst>
        </pc:picChg>
        <pc:picChg chg="add mod">
          <ac:chgData name="Daniela Riascos" userId="S::daniela.riascos@nrc.no::0bc3ebcb-f7c9-489d-9ff3-366581e44371" providerId="AD" clId="Web-{608445FE-83B8-BE07-3970-24290D4633FD}" dt="2023-09-14T14:53:29.984" v="442" actId="1076"/>
          <ac:picMkLst>
            <pc:docMk/>
            <pc:sldMk cId="2571550986" sldId="291"/>
            <ac:picMk id="8" creationId="{57BC2DB2-2854-7E1F-273C-800E2098853F}"/>
          </ac:picMkLst>
        </pc:picChg>
        <pc:picChg chg="add mod">
          <ac:chgData name="Daniela Riascos" userId="S::daniela.riascos@nrc.no::0bc3ebcb-f7c9-489d-9ff3-366581e44371" providerId="AD" clId="Web-{608445FE-83B8-BE07-3970-24290D4633FD}" dt="2023-09-14T14:53:53.110" v="447" actId="1076"/>
          <ac:picMkLst>
            <pc:docMk/>
            <pc:sldMk cId="2571550986" sldId="291"/>
            <ac:picMk id="9" creationId="{2DF5509F-B175-79AE-58CC-2EF423D59E26}"/>
          </ac:picMkLst>
        </pc:picChg>
        <pc:picChg chg="add mod">
          <ac:chgData name="Daniela Riascos" userId="S::daniela.riascos@nrc.no::0bc3ebcb-f7c9-489d-9ff3-366581e44371" providerId="AD" clId="Web-{608445FE-83B8-BE07-3970-24290D4633FD}" dt="2023-09-14T14:55:08.772" v="452" actId="1076"/>
          <ac:picMkLst>
            <pc:docMk/>
            <pc:sldMk cId="2571550986" sldId="291"/>
            <ac:picMk id="10" creationId="{DC0E6D34-F5FD-F869-66C7-9C6A83A5E2E2}"/>
          </ac:picMkLst>
        </pc:picChg>
      </pc:sldChg>
      <pc:sldChg chg="modSp">
        <pc:chgData name="Daniela Riascos" userId="S::daniela.riascos@nrc.no::0bc3ebcb-f7c9-489d-9ff3-366581e44371" providerId="AD" clId="Web-{608445FE-83B8-BE07-3970-24290D4633FD}" dt="2023-09-14T14:37:54.936" v="376" actId="1076"/>
        <pc:sldMkLst>
          <pc:docMk/>
          <pc:sldMk cId="2080882872" sldId="292"/>
        </pc:sldMkLst>
        <pc:spChg chg="mod">
          <ac:chgData name="Daniela Riascos" userId="S::daniela.riascos@nrc.no::0bc3ebcb-f7c9-489d-9ff3-366581e44371" providerId="AD" clId="Web-{608445FE-83B8-BE07-3970-24290D4633FD}" dt="2023-09-14T14:37:40.639" v="374" actId="1076"/>
          <ac:spMkLst>
            <pc:docMk/>
            <pc:sldMk cId="2080882872" sldId="292"/>
            <ac:spMk id="5" creationId="{DB98B6CD-89F2-441B-B910-8201D3F06BDC}"/>
          </ac:spMkLst>
        </pc:spChg>
        <pc:spChg chg="mod">
          <ac:chgData name="Daniela Riascos" userId="S::daniela.riascos@nrc.no::0bc3ebcb-f7c9-489d-9ff3-366581e44371" providerId="AD" clId="Web-{608445FE-83B8-BE07-3970-24290D4633FD}" dt="2023-09-14T14:37:52.546" v="375" actId="1076"/>
          <ac:spMkLst>
            <pc:docMk/>
            <pc:sldMk cId="2080882872" sldId="292"/>
            <ac:spMk id="7" creationId="{2105F2FD-0836-44E1-9842-CEEDF30474C2}"/>
          </ac:spMkLst>
        </pc:spChg>
        <pc:spChg chg="mod">
          <ac:chgData name="Daniela Riascos" userId="S::daniela.riascos@nrc.no::0bc3ebcb-f7c9-489d-9ff3-366581e44371" providerId="AD" clId="Web-{608445FE-83B8-BE07-3970-24290D4633FD}" dt="2023-09-14T14:37:54.936" v="376" actId="1076"/>
          <ac:spMkLst>
            <pc:docMk/>
            <pc:sldMk cId="2080882872" sldId="292"/>
            <ac:spMk id="8" creationId="{AD0773BE-203F-4FF2-A4D3-0678B40F0710}"/>
          </ac:spMkLst>
        </pc:spChg>
      </pc:sldChg>
      <pc:sldChg chg="addSp delSp modSp delAnim">
        <pc:chgData name="Daniela Riascos" userId="S::daniela.riascos@nrc.no::0bc3ebcb-f7c9-489d-9ff3-366581e44371" providerId="AD" clId="Web-{608445FE-83B8-BE07-3970-24290D4633FD}" dt="2023-09-14T14:43:31.365" v="393" actId="1076"/>
        <pc:sldMkLst>
          <pc:docMk/>
          <pc:sldMk cId="1025852114" sldId="293"/>
        </pc:sldMkLst>
        <pc:spChg chg="add del mod">
          <ac:chgData name="Daniela Riascos" userId="S::daniela.riascos@nrc.no::0bc3ebcb-f7c9-489d-9ff3-366581e44371" providerId="AD" clId="Web-{608445FE-83B8-BE07-3970-24290D4633FD}" dt="2023-09-14T14:42:45.315" v="380"/>
          <ac:spMkLst>
            <pc:docMk/>
            <pc:sldMk cId="1025852114" sldId="293"/>
            <ac:spMk id="4" creationId="{610C8980-B913-AAE0-5D80-0C44FB655FE9}"/>
          </ac:spMkLst>
        </pc:spChg>
        <pc:spChg chg="del">
          <ac:chgData name="Daniela Riascos" userId="S::daniela.riascos@nrc.no::0bc3ebcb-f7c9-489d-9ff3-366581e44371" providerId="AD" clId="Web-{608445FE-83B8-BE07-3970-24290D4633FD}" dt="2023-09-14T14:40:12.789" v="378"/>
          <ac:spMkLst>
            <pc:docMk/>
            <pc:sldMk cId="1025852114" sldId="293"/>
            <ac:spMk id="11" creationId="{DD043E9E-6BF0-40FF-ABC3-266E12C1E5C9}"/>
          </ac:spMkLst>
        </pc:spChg>
        <pc:picChg chg="del">
          <ac:chgData name="Daniela Riascos" userId="S::daniela.riascos@nrc.no::0bc3ebcb-f7c9-489d-9ff3-366581e44371" providerId="AD" clId="Web-{608445FE-83B8-BE07-3970-24290D4633FD}" dt="2023-09-14T14:40:07.039" v="377"/>
          <ac:picMkLst>
            <pc:docMk/>
            <pc:sldMk cId="1025852114" sldId="293"/>
            <ac:picMk id="2" creationId="{2A1482F4-1991-4E75-94E5-BA647B587E1C}"/>
          </ac:picMkLst>
        </pc:picChg>
        <pc:picChg chg="add mod modCrop">
          <ac:chgData name="Daniela Riascos" userId="S::daniela.riascos@nrc.no::0bc3ebcb-f7c9-489d-9ff3-366581e44371" providerId="AD" clId="Web-{608445FE-83B8-BE07-3970-24290D4633FD}" dt="2023-09-14T14:43:31.365" v="393" actId="1076"/>
          <ac:picMkLst>
            <pc:docMk/>
            <pc:sldMk cId="1025852114" sldId="293"/>
            <ac:picMk id="5" creationId="{20DCBDA3-8AA0-A362-633A-D075D1F525B5}"/>
          </ac:picMkLst>
        </pc:picChg>
      </pc:sldChg>
      <pc:sldChg chg="modSp">
        <pc:chgData name="Daniela Riascos" userId="S::daniela.riascos@nrc.no::0bc3ebcb-f7c9-489d-9ff3-366581e44371" providerId="AD" clId="Web-{608445FE-83B8-BE07-3970-24290D4633FD}" dt="2023-09-14T13:30:26.724" v="96" actId="1076"/>
        <pc:sldMkLst>
          <pc:docMk/>
          <pc:sldMk cId="893919648" sldId="300"/>
        </pc:sldMkLst>
        <pc:spChg chg="mod">
          <ac:chgData name="Daniela Riascos" userId="S::daniela.riascos@nrc.no::0bc3ebcb-f7c9-489d-9ff3-366581e44371" providerId="AD" clId="Web-{608445FE-83B8-BE07-3970-24290D4633FD}" dt="2023-09-14T13:30:26.724" v="96" actId="1076"/>
          <ac:spMkLst>
            <pc:docMk/>
            <pc:sldMk cId="893919648" sldId="300"/>
            <ac:spMk id="2" creationId="{9C124AA8-8A41-460E-A986-4028FB550ADC}"/>
          </ac:spMkLst>
        </pc:spChg>
      </pc:sldChg>
      <pc:sldChg chg="addSp modSp">
        <pc:chgData name="Daniela Riascos" userId="S::daniela.riascos@nrc.no::0bc3ebcb-f7c9-489d-9ff3-366581e44371" providerId="AD" clId="Web-{608445FE-83B8-BE07-3970-24290D4633FD}" dt="2023-09-14T15:44:25.267" v="647" actId="1076"/>
        <pc:sldMkLst>
          <pc:docMk/>
          <pc:sldMk cId="660288710" sldId="301"/>
        </pc:sldMkLst>
        <pc:spChg chg="add mod">
          <ac:chgData name="Daniela Riascos" userId="S::daniela.riascos@nrc.no::0bc3ebcb-f7c9-489d-9ff3-366581e44371" providerId="AD" clId="Web-{608445FE-83B8-BE07-3970-24290D4633FD}" dt="2023-09-14T15:44:23.845" v="646" actId="1076"/>
          <ac:spMkLst>
            <pc:docMk/>
            <pc:sldMk cId="660288710" sldId="301"/>
            <ac:spMk id="65" creationId="{B99F25AA-7313-BFA8-58E9-0D0651ACACD1}"/>
          </ac:spMkLst>
        </pc:spChg>
        <pc:graphicFrameChg chg="modGraphic">
          <ac:chgData name="Daniela Riascos" userId="S::daniela.riascos@nrc.no::0bc3ebcb-f7c9-489d-9ff3-366581e44371" providerId="AD" clId="Web-{608445FE-83B8-BE07-3970-24290D4633FD}" dt="2023-09-14T15:38:37.900" v="630" actId="20577"/>
          <ac:graphicFrameMkLst>
            <pc:docMk/>
            <pc:sldMk cId="660288710" sldId="301"/>
            <ac:graphicFrameMk id="13" creationId="{D9248CFE-C890-EA2F-E6AA-0275B9BDDE57}"/>
          </ac:graphicFrameMkLst>
        </pc:graphicFrameChg>
        <pc:picChg chg="add mod">
          <ac:chgData name="Daniela Riascos" userId="S::daniela.riascos@nrc.no::0bc3ebcb-f7c9-489d-9ff3-366581e44371" providerId="AD" clId="Web-{608445FE-83B8-BE07-3970-24290D4633FD}" dt="2023-09-14T15:44:25.267" v="647" actId="1076"/>
          <ac:picMkLst>
            <pc:docMk/>
            <pc:sldMk cId="660288710" sldId="301"/>
            <ac:picMk id="242" creationId="{A1EAD5C0-D85C-3F56-4D2D-5BF436155A6F}"/>
          </ac:picMkLst>
        </pc:picChg>
      </pc:sldChg>
      <pc:sldChg chg="addSp delSp modSp">
        <pc:chgData name="Daniela Riascos" userId="S::daniela.riascos@nrc.no::0bc3ebcb-f7c9-489d-9ff3-366581e44371" providerId="AD" clId="Web-{608445FE-83B8-BE07-3970-24290D4633FD}" dt="2023-09-14T14:59:14.523" v="482" actId="1076"/>
        <pc:sldMkLst>
          <pc:docMk/>
          <pc:sldMk cId="1442765342" sldId="306"/>
        </pc:sldMkLst>
        <pc:spChg chg="del">
          <ac:chgData name="Daniela Riascos" userId="S::daniela.riascos@nrc.no::0bc3ebcb-f7c9-489d-9ff3-366581e44371" providerId="AD" clId="Web-{608445FE-83B8-BE07-3970-24290D4633FD}" dt="2023-09-14T14:20:20.663" v="216"/>
          <ac:spMkLst>
            <pc:docMk/>
            <pc:sldMk cId="1442765342" sldId="306"/>
            <ac:spMk id="2" creationId="{B4F48CED-4006-5BEF-6134-1D3A519581FE}"/>
          </ac:spMkLst>
        </pc:spChg>
        <pc:picChg chg="add del mod modCrop">
          <ac:chgData name="Daniela Riascos" userId="S::daniela.riascos@nrc.no::0bc3ebcb-f7c9-489d-9ff3-366581e44371" providerId="AD" clId="Web-{608445FE-83B8-BE07-3970-24290D4633FD}" dt="2023-09-14T14:59:14.523" v="482" actId="1076"/>
          <ac:picMkLst>
            <pc:docMk/>
            <pc:sldMk cId="1442765342" sldId="306"/>
            <ac:picMk id="3" creationId="{92535CD9-4404-DF8C-40B7-EB7D1F420303}"/>
          </ac:picMkLst>
        </pc:picChg>
        <pc:picChg chg="mod">
          <ac:chgData name="Daniela Riascos" userId="S::daniela.riascos@nrc.no::0bc3ebcb-f7c9-489d-9ff3-366581e44371" providerId="AD" clId="Web-{608445FE-83B8-BE07-3970-24290D4633FD}" dt="2023-09-14T14:20:31.851" v="221" actId="1076"/>
          <ac:picMkLst>
            <pc:docMk/>
            <pc:sldMk cId="1442765342" sldId="306"/>
            <ac:picMk id="2050" creationId="{BA754D3F-2954-3F14-7CB7-0E60E2C34550}"/>
          </ac:picMkLst>
        </pc:picChg>
      </pc:sldChg>
      <pc:sldChg chg="modSp">
        <pc:chgData name="Daniela Riascos" userId="S::daniela.riascos@nrc.no::0bc3ebcb-f7c9-489d-9ff3-366581e44371" providerId="AD" clId="Web-{608445FE-83B8-BE07-3970-24290D4633FD}" dt="2023-09-14T14:57:08.358" v="469" actId="1076"/>
        <pc:sldMkLst>
          <pc:docMk/>
          <pc:sldMk cId="1546838072" sldId="307"/>
        </pc:sldMkLst>
        <pc:picChg chg="mod">
          <ac:chgData name="Daniela Riascos" userId="S::daniela.riascos@nrc.no::0bc3ebcb-f7c9-489d-9ff3-366581e44371" providerId="AD" clId="Web-{608445FE-83B8-BE07-3970-24290D4633FD}" dt="2023-09-14T14:57:08.358" v="469" actId="1076"/>
          <ac:picMkLst>
            <pc:docMk/>
            <pc:sldMk cId="1546838072" sldId="307"/>
            <ac:picMk id="4" creationId="{42C1D579-DA37-DC02-2025-2FBAE9AFC07B}"/>
          </ac:picMkLst>
        </pc:picChg>
      </pc:sldChg>
      <pc:sldChg chg="addSp modSp">
        <pc:chgData name="Daniela Riascos" userId="S::daniela.riascos@nrc.no::0bc3ebcb-f7c9-489d-9ff3-366581e44371" providerId="AD" clId="Web-{608445FE-83B8-BE07-3970-24290D4633FD}" dt="2023-09-14T14:18:06.810" v="161" actId="1076"/>
        <pc:sldMkLst>
          <pc:docMk/>
          <pc:sldMk cId="2501444568" sldId="309"/>
        </pc:sldMkLst>
        <pc:spChg chg="mod">
          <ac:chgData name="Daniela Riascos" userId="S::daniela.riascos@nrc.no::0bc3ebcb-f7c9-489d-9ff3-366581e44371" providerId="AD" clId="Web-{608445FE-83B8-BE07-3970-24290D4633FD}" dt="2023-09-14T14:18:06.810" v="161" actId="1076"/>
          <ac:spMkLst>
            <pc:docMk/>
            <pc:sldMk cId="2501444568" sldId="309"/>
            <ac:spMk id="2" creationId="{E15695D2-9FCD-68A6-B308-2FAEC332D232}"/>
          </ac:spMkLst>
        </pc:spChg>
        <pc:spChg chg="mod">
          <ac:chgData name="Daniela Riascos" userId="S::daniela.riascos@nrc.no::0bc3ebcb-f7c9-489d-9ff3-366581e44371" providerId="AD" clId="Web-{608445FE-83B8-BE07-3970-24290D4633FD}" dt="2023-09-14T14:17:02.056" v="157" actId="20577"/>
          <ac:spMkLst>
            <pc:docMk/>
            <pc:sldMk cId="2501444568" sldId="309"/>
            <ac:spMk id="4" creationId="{DB807AA4-CA28-F361-2813-60FD5FDEFB10}"/>
          </ac:spMkLst>
        </pc:spChg>
        <pc:picChg chg="add mod">
          <ac:chgData name="Daniela Riascos" userId="S::daniela.riascos@nrc.no::0bc3ebcb-f7c9-489d-9ff3-366581e44371" providerId="AD" clId="Web-{608445FE-83B8-BE07-3970-24290D4633FD}" dt="2023-09-14T14:18:02.372" v="160" actId="1076"/>
          <ac:picMkLst>
            <pc:docMk/>
            <pc:sldMk cId="2501444568" sldId="309"/>
            <ac:picMk id="7" creationId="{A030553C-FDF3-1AD1-0BFF-4AC2BEE24656}"/>
          </ac:picMkLst>
        </pc:picChg>
      </pc:sldChg>
      <pc:sldChg chg="addSp modSp">
        <pc:chgData name="Daniela Riascos" userId="S::daniela.riascos@nrc.no::0bc3ebcb-f7c9-489d-9ff3-366581e44371" providerId="AD" clId="Web-{608445FE-83B8-BE07-3970-24290D4633FD}" dt="2023-09-14T15:17:51.863" v="543" actId="14100"/>
        <pc:sldMkLst>
          <pc:docMk/>
          <pc:sldMk cId="879976397" sldId="311"/>
        </pc:sldMkLst>
        <pc:spChg chg="mod">
          <ac:chgData name="Daniela Riascos" userId="S::daniela.riascos@nrc.no::0bc3ebcb-f7c9-489d-9ff3-366581e44371" providerId="AD" clId="Web-{608445FE-83B8-BE07-3970-24290D4633FD}" dt="2023-09-14T14:47:19.021" v="399" actId="1076"/>
          <ac:spMkLst>
            <pc:docMk/>
            <pc:sldMk cId="879976397" sldId="311"/>
            <ac:spMk id="2" creationId="{7CE63853-C7AE-67F4-E930-3A3B623DF722}"/>
          </ac:spMkLst>
        </pc:spChg>
        <pc:spChg chg="mod">
          <ac:chgData name="Daniela Riascos" userId="S::daniela.riascos@nrc.no::0bc3ebcb-f7c9-489d-9ff3-366581e44371" providerId="AD" clId="Web-{608445FE-83B8-BE07-3970-24290D4633FD}" dt="2023-09-14T14:50:15.111" v="421" actId="20577"/>
          <ac:spMkLst>
            <pc:docMk/>
            <pc:sldMk cId="879976397" sldId="311"/>
            <ac:spMk id="6" creationId="{E9478387-E7BC-9BD6-2A8C-C425CD57F666}"/>
          </ac:spMkLst>
        </pc:spChg>
        <pc:picChg chg="add mod">
          <ac:chgData name="Daniela Riascos" userId="S::daniela.riascos@nrc.no::0bc3ebcb-f7c9-489d-9ff3-366581e44371" providerId="AD" clId="Web-{608445FE-83B8-BE07-3970-24290D4633FD}" dt="2023-09-14T14:47:32.506" v="404" actId="688"/>
          <ac:picMkLst>
            <pc:docMk/>
            <pc:sldMk cId="879976397" sldId="311"/>
            <ac:picMk id="7" creationId="{06A3E670-8B57-9380-A9E2-B2DAA2C7698B}"/>
          </ac:picMkLst>
        </pc:picChg>
        <pc:picChg chg="add mod">
          <ac:chgData name="Daniela Riascos" userId="S::daniela.riascos@nrc.no::0bc3ebcb-f7c9-489d-9ff3-366581e44371" providerId="AD" clId="Web-{608445FE-83B8-BE07-3970-24290D4633FD}" dt="2023-09-14T15:17:51.863" v="543" actId="14100"/>
          <ac:picMkLst>
            <pc:docMk/>
            <pc:sldMk cId="879976397" sldId="311"/>
            <ac:picMk id="8" creationId="{C0325E8A-7769-B92A-B2E6-5F722873821C}"/>
          </ac:picMkLst>
        </pc:picChg>
        <pc:picChg chg="add mod">
          <ac:chgData name="Daniela Riascos" userId="S::daniela.riascos@nrc.no::0bc3ebcb-f7c9-489d-9ff3-366581e44371" providerId="AD" clId="Web-{608445FE-83B8-BE07-3970-24290D4633FD}" dt="2023-09-14T14:50:17.752" v="422" actId="1076"/>
          <ac:picMkLst>
            <pc:docMk/>
            <pc:sldMk cId="879976397" sldId="311"/>
            <ac:picMk id="9" creationId="{A2AD3EC3-F53E-CBFC-7F4D-B077ECD02918}"/>
          </ac:picMkLst>
        </pc:picChg>
      </pc:sldChg>
      <pc:sldChg chg="modSp">
        <pc:chgData name="Daniela Riascos" userId="S::daniela.riascos@nrc.no::0bc3ebcb-f7c9-489d-9ff3-366581e44371" providerId="AD" clId="Web-{608445FE-83B8-BE07-3970-24290D4633FD}" dt="2023-09-14T15:08:57.749" v="530" actId="20577"/>
        <pc:sldMkLst>
          <pc:docMk/>
          <pc:sldMk cId="395693517" sldId="313"/>
        </pc:sldMkLst>
        <pc:spChg chg="mod">
          <ac:chgData name="Daniela Riascos" userId="S::daniela.riascos@nrc.no::0bc3ebcb-f7c9-489d-9ff3-366581e44371" providerId="AD" clId="Web-{608445FE-83B8-BE07-3970-24290D4633FD}" dt="2023-09-14T15:08:57.749" v="530" actId="20577"/>
          <ac:spMkLst>
            <pc:docMk/>
            <pc:sldMk cId="395693517" sldId="313"/>
            <ac:spMk id="2" creationId="{745E8504-A53D-BF7D-D130-43AA39BDB2A4}"/>
          </ac:spMkLst>
        </pc:spChg>
      </pc:sldChg>
      <pc:sldChg chg="addSp modSp">
        <pc:chgData name="Daniela Riascos" userId="S::daniela.riascos@nrc.no::0bc3ebcb-f7c9-489d-9ff3-366581e44371" providerId="AD" clId="Web-{608445FE-83B8-BE07-3970-24290D4633FD}" dt="2023-09-14T15:08:09.168" v="517" actId="20577"/>
        <pc:sldMkLst>
          <pc:docMk/>
          <pc:sldMk cId="2072844496" sldId="315"/>
        </pc:sldMkLst>
        <pc:spChg chg="mod">
          <ac:chgData name="Daniela Riascos" userId="S::daniela.riascos@nrc.no::0bc3ebcb-f7c9-489d-9ff3-366581e44371" providerId="AD" clId="Web-{608445FE-83B8-BE07-3970-24290D4633FD}" dt="2023-09-14T15:08:09.168" v="517" actId="20577"/>
          <ac:spMkLst>
            <pc:docMk/>
            <pc:sldMk cId="2072844496" sldId="315"/>
            <ac:spMk id="6" creationId="{D5B60E8F-5FCF-F8FD-2D6F-9EC7999BE8D9}"/>
          </ac:spMkLst>
        </pc:spChg>
        <pc:picChg chg="add mod">
          <ac:chgData name="Daniela Riascos" userId="S::daniela.riascos@nrc.no::0bc3ebcb-f7c9-489d-9ff3-366581e44371" providerId="AD" clId="Web-{608445FE-83B8-BE07-3970-24290D4633FD}" dt="2023-09-14T15:07:49.510" v="512" actId="1076"/>
          <ac:picMkLst>
            <pc:docMk/>
            <pc:sldMk cId="2072844496" sldId="315"/>
            <ac:picMk id="5" creationId="{492A53D9-5BDB-C618-59C8-EF303322D4D2}"/>
          </ac:picMkLst>
        </pc:picChg>
      </pc:sldChg>
    </pc:docChg>
  </pc:docChgLst>
  <pc:docChgLst>
    <pc:chgData name="Alejandra Prado" userId="S::alejandra.prado@nrc.no::ade84556-597d-4415-be4a-04ece2a2c08f" providerId="AD" clId="Web-{0A04E591-08A8-F2D2-C758-5712527B0C95}"/>
    <pc:docChg chg="addSld delSld modSld sldOrd">
      <pc:chgData name="Alejandra Prado" userId="S::alejandra.prado@nrc.no::ade84556-597d-4415-be4a-04ece2a2c08f" providerId="AD" clId="Web-{0A04E591-08A8-F2D2-C758-5712527B0C95}" dt="2023-09-13T21:07:03.149" v="314"/>
      <pc:docMkLst>
        <pc:docMk/>
      </pc:docMkLst>
      <pc:sldChg chg="add del">
        <pc:chgData name="Alejandra Prado" userId="S::alejandra.prado@nrc.no::ade84556-597d-4415-be4a-04ece2a2c08f" providerId="AD" clId="Web-{0A04E591-08A8-F2D2-C758-5712527B0C95}" dt="2023-09-13T19:42:09.097" v="26"/>
        <pc:sldMkLst>
          <pc:docMk/>
          <pc:sldMk cId="2841600759" sldId="257"/>
        </pc:sldMkLst>
      </pc:sldChg>
      <pc:sldChg chg="addSp delSp modSp mod modClrScheme chgLayout">
        <pc:chgData name="Alejandra Prado" userId="S::alejandra.prado@nrc.no::ade84556-597d-4415-be4a-04ece2a2c08f" providerId="AD" clId="Web-{0A04E591-08A8-F2D2-C758-5712527B0C95}" dt="2023-09-13T19:46:51.295" v="94" actId="1076"/>
        <pc:sldMkLst>
          <pc:docMk/>
          <pc:sldMk cId="1510225724" sldId="258"/>
        </pc:sldMkLst>
        <pc:spChg chg="mod ord">
          <ac:chgData name="Alejandra Prado" userId="S::alejandra.prado@nrc.no::ade84556-597d-4415-be4a-04ece2a2c08f" providerId="AD" clId="Web-{0A04E591-08A8-F2D2-C758-5712527B0C95}" dt="2023-09-13T19:45:43.684" v="89" actId="20577"/>
          <ac:spMkLst>
            <pc:docMk/>
            <pc:sldMk cId="1510225724" sldId="258"/>
            <ac:spMk id="2" creationId="{00000000-0000-0000-0000-000000000000}"/>
          </ac:spMkLst>
        </pc:spChg>
        <pc:spChg chg="mod ord">
          <ac:chgData name="Alejandra Prado" userId="S::alejandra.prado@nrc.no::ade84556-597d-4415-be4a-04ece2a2c08f" providerId="AD" clId="Web-{0A04E591-08A8-F2D2-C758-5712527B0C95}" dt="2023-09-13T19:46:12.044" v="92"/>
          <ac:spMkLst>
            <pc:docMk/>
            <pc:sldMk cId="1510225724" sldId="258"/>
            <ac:spMk id="3" creationId="{00000000-0000-0000-0000-000000000000}"/>
          </ac:spMkLst>
        </pc:spChg>
        <pc:spChg chg="add del mod">
          <ac:chgData name="Alejandra Prado" userId="S::alejandra.prado@nrc.no::ade84556-597d-4415-be4a-04ece2a2c08f" providerId="AD" clId="Web-{0A04E591-08A8-F2D2-C758-5712527B0C95}" dt="2023-09-13T19:43:05.115" v="39"/>
          <ac:spMkLst>
            <pc:docMk/>
            <pc:sldMk cId="1510225724" sldId="258"/>
            <ac:spMk id="8" creationId="{A5B6A407-067B-26FB-42BC-049353664D9C}"/>
          </ac:spMkLst>
        </pc:spChg>
        <pc:spChg chg="add del mod">
          <ac:chgData name="Alejandra Prado" userId="S::alejandra.prado@nrc.no::ade84556-597d-4415-be4a-04ece2a2c08f" providerId="AD" clId="Web-{0A04E591-08A8-F2D2-C758-5712527B0C95}" dt="2023-09-13T19:42:54.521" v="31"/>
          <ac:spMkLst>
            <pc:docMk/>
            <pc:sldMk cId="1510225724" sldId="258"/>
            <ac:spMk id="11" creationId="{F69C95DB-9355-C127-A524-B5032C3FBA09}"/>
          </ac:spMkLst>
        </pc:spChg>
        <pc:spChg chg="add del mod">
          <ac:chgData name="Alejandra Prado" userId="S::alejandra.prado@nrc.no::ade84556-597d-4415-be4a-04ece2a2c08f" providerId="AD" clId="Web-{0A04E591-08A8-F2D2-C758-5712527B0C95}" dt="2023-09-13T19:43:05.115" v="39"/>
          <ac:spMkLst>
            <pc:docMk/>
            <pc:sldMk cId="1510225724" sldId="258"/>
            <ac:spMk id="13" creationId="{AD5F160B-D603-0098-34A0-AD65F207D0AC}"/>
          </ac:spMkLst>
        </pc:spChg>
        <pc:spChg chg="add del mod">
          <ac:chgData name="Alejandra Prado" userId="S::alejandra.prado@nrc.no::ade84556-597d-4415-be4a-04ece2a2c08f" providerId="AD" clId="Web-{0A04E591-08A8-F2D2-C758-5712527B0C95}" dt="2023-09-13T19:43:13.115" v="41"/>
          <ac:spMkLst>
            <pc:docMk/>
            <pc:sldMk cId="1510225724" sldId="258"/>
            <ac:spMk id="15" creationId="{303C320A-68E2-31E1-7328-341B08120258}"/>
          </ac:spMkLst>
        </pc:spChg>
        <pc:spChg chg="add del mod">
          <ac:chgData name="Alejandra Prado" userId="S::alejandra.prado@nrc.no::ade84556-597d-4415-be4a-04ece2a2c08f" providerId="AD" clId="Web-{0A04E591-08A8-F2D2-C758-5712527B0C95}" dt="2023-09-13T19:43:13.115" v="41"/>
          <ac:spMkLst>
            <pc:docMk/>
            <pc:sldMk cId="1510225724" sldId="258"/>
            <ac:spMk id="16" creationId="{72B290DF-3525-D190-5F2C-70497FC41427}"/>
          </ac:spMkLst>
        </pc:spChg>
        <pc:spChg chg="add del mod">
          <ac:chgData name="Alejandra Prado" userId="S::alejandra.prado@nrc.no::ade84556-597d-4415-be4a-04ece2a2c08f" providerId="AD" clId="Web-{0A04E591-08A8-F2D2-C758-5712527B0C95}" dt="2023-09-13T19:43:13.115" v="41"/>
          <ac:spMkLst>
            <pc:docMk/>
            <pc:sldMk cId="1510225724" sldId="258"/>
            <ac:spMk id="17" creationId="{655DFB65-9EE9-BE05-BD70-2337F40269C9}"/>
          </ac:spMkLst>
        </pc:spChg>
        <pc:picChg chg="add del">
          <ac:chgData name="Alejandra Prado" userId="S::alejandra.prado@nrc.no::ade84556-597d-4415-be4a-04ece2a2c08f" providerId="AD" clId="Web-{0A04E591-08A8-F2D2-C758-5712527B0C95}" dt="2023-09-13T19:42:24.895" v="27"/>
          <ac:picMkLst>
            <pc:docMk/>
            <pc:sldMk cId="1510225724" sldId="258"/>
            <ac:picMk id="4" creationId="{F91C19EC-B9C3-4788-87E2-3F7100C567F2}"/>
          </ac:picMkLst>
        </pc:picChg>
        <pc:picChg chg="add mod ord">
          <ac:chgData name="Alejandra Prado" userId="S::alejandra.prado@nrc.no::ade84556-597d-4415-be4a-04ece2a2c08f" providerId="AD" clId="Web-{0A04E591-08A8-F2D2-C758-5712527B0C95}" dt="2023-09-13T19:46:51.295" v="94" actId="1076"/>
          <ac:picMkLst>
            <pc:docMk/>
            <pc:sldMk cId="1510225724" sldId="258"/>
            <ac:picMk id="6" creationId="{1E003491-90D1-F819-12A2-9388A9F44668}"/>
          </ac:picMkLst>
        </pc:picChg>
      </pc:sldChg>
      <pc:sldChg chg="addSp delSp modSp">
        <pc:chgData name="Alejandra Prado" userId="S::alejandra.prado@nrc.no::ade84556-597d-4415-be4a-04ece2a2c08f" providerId="AD" clId="Web-{0A04E591-08A8-F2D2-C758-5712527B0C95}" dt="2023-09-13T20:33:25.243" v="310"/>
        <pc:sldMkLst>
          <pc:docMk/>
          <pc:sldMk cId="3174999994" sldId="261"/>
        </pc:sldMkLst>
        <pc:spChg chg="mod">
          <ac:chgData name="Alejandra Prado" userId="S::alejandra.prado@nrc.no::ade84556-597d-4415-be4a-04ece2a2c08f" providerId="AD" clId="Web-{0A04E591-08A8-F2D2-C758-5712527B0C95}" dt="2023-09-13T20:00:54.686" v="98" actId="20577"/>
          <ac:spMkLst>
            <pc:docMk/>
            <pc:sldMk cId="3174999994" sldId="261"/>
            <ac:spMk id="2" creationId="{00000000-0000-0000-0000-000000000000}"/>
          </ac:spMkLst>
        </pc:spChg>
        <pc:spChg chg="add del mod">
          <ac:chgData name="Alejandra Prado" userId="S::alejandra.prado@nrc.no::ade84556-597d-4415-be4a-04ece2a2c08f" providerId="AD" clId="Web-{0A04E591-08A8-F2D2-C758-5712527B0C95}" dt="2023-09-13T20:28:52.092" v="269"/>
          <ac:spMkLst>
            <pc:docMk/>
            <pc:sldMk cId="3174999994" sldId="261"/>
            <ac:spMk id="3" creationId="{3EFA0173-5AB7-C190-6B35-E6C59DE8BD91}"/>
          </ac:spMkLst>
        </pc:spChg>
        <pc:spChg chg="add del mod">
          <ac:chgData name="Alejandra Prado" userId="S::alejandra.prado@nrc.no::ade84556-597d-4415-be4a-04ece2a2c08f" providerId="AD" clId="Web-{0A04E591-08A8-F2D2-C758-5712527B0C95}" dt="2023-09-13T20:29:13.515" v="273"/>
          <ac:spMkLst>
            <pc:docMk/>
            <pc:sldMk cId="3174999994" sldId="261"/>
            <ac:spMk id="4" creationId="{96FE123A-BA72-4E56-99F4-F581EE9E6421}"/>
          </ac:spMkLst>
        </pc:spChg>
        <pc:spChg chg="mod">
          <ac:chgData name="Alejandra Prado" userId="S::alejandra.prado@nrc.no::ade84556-597d-4415-be4a-04ece2a2c08f" providerId="AD" clId="Web-{0A04E591-08A8-F2D2-C758-5712527B0C95}" dt="2023-09-13T20:29:50.845" v="290" actId="20577"/>
          <ac:spMkLst>
            <pc:docMk/>
            <pc:sldMk cId="3174999994" sldId="261"/>
            <ac:spMk id="5" creationId="{5E03333D-B8A7-4C04-AFDC-6373A98D96C9}"/>
          </ac:spMkLst>
        </pc:spChg>
        <pc:spChg chg="add del mod">
          <ac:chgData name="Alejandra Prado" userId="S::alejandra.prado@nrc.no::ade84556-597d-4415-be4a-04ece2a2c08f" providerId="AD" clId="Web-{0A04E591-08A8-F2D2-C758-5712527B0C95}" dt="2023-09-13T20:32:39.101" v="303"/>
          <ac:spMkLst>
            <pc:docMk/>
            <pc:sldMk cId="3174999994" sldId="261"/>
            <ac:spMk id="9" creationId="{1AF202A7-0102-C3F7-1E5C-359C157095C6}"/>
          </ac:spMkLst>
        </pc:spChg>
        <pc:picChg chg="add del mod">
          <ac:chgData name="Alejandra Prado" userId="S::alejandra.prado@nrc.no::ade84556-597d-4415-be4a-04ece2a2c08f" providerId="AD" clId="Web-{0A04E591-08A8-F2D2-C758-5712527B0C95}" dt="2023-09-13T20:30:04.048" v="295"/>
          <ac:picMkLst>
            <pc:docMk/>
            <pc:sldMk cId="3174999994" sldId="261"/>
            <ac:picMk id="7" creationId="{A95AB7E3-F21F-BB39-BF18-8095C58A81B8}"/>
          </ac:picMkLst>
        </pc:picChg>
        <pc:picChg chg="add mod">
          <ac:chgData name="Alejandra Prado" userId="S::alejandra.prado@nrc.no::ade84556-597d-4415-be4a-04ece2a2c08f" providerId="AD" clId="Web-{0A04E591-08A8-F2D2-C758-5712527B0C95}" dt="2023-09-13T20:30:21.580" v="300" actId="1076"/>
          <ac:picMkLst>
            <pc:docMk/>
            <pc:sldMk cId="3174999994" sldId="261"/>
            <ac:picMk id="8" creationId="{27F3E1F1-5EE6-DEAA-7911-48D484923D63}"/>
          </ac:picMkLst>
        </pc:picChg>
        <pc:picChg chg="add del mod">
          <ac:chgData name="Alejandra Prado" userId="S::alejandra.prado@nrc.no::ade84556-597d-4415-be4a-04ece2a2c08f" providerId="AD" clId="Web-{0A04E591-08A8-F2D2-C758-5712527B0C95}" dt="2023-09-13T20:33:15.399" v="305"/>
          <ac:picMkLst>
            <pc:docMk/>
            <pc:sldMk cId="3174999994" sldId="261"/>
            <ac:picMk id="10" creationId="{F26888DF-CE1C-DA8D-57A6-DE34A08F820A}"/>
          </ac:picMkLst>
        </pc:picChg>
        <pc:picChg chg="add del mod">
          <ac:chgData name="Alejandra Prado" userId="S::alejandra.prado@nrc.no::ade84556-597d-4415-be4a-04ece2a2c08f" providerId="AD" clId="Web-{0A04E591-08A8-F2D2-C758-5712527B0C95}" dt="2023-09-13T20:33:18.806" v="307"/>
          <ac:picMkLst>
            <pc:docMk/>
            <pc:sldMk cId="3174999994" sldId="261"/>
            <ac:picMk id="11" creationId="{BA4C3C2E-9719-CEF2-5A95-31F92BAFF92F}"/>
          </ac:picMkLst>
        </pc:picChg>
        <pc:picChg chg="add del mod">
          <ac:chgData name="Alejandra Prado" userId="S::alejandra.prado@nrc.no::ade84556-597d-4415-be4a-04ece2a2c08f" providerId="AD" clId="Web-{0A04E591-08A8-F2D2-C758-5712527B0C95}" dt="2023-09-13T20:33:25.243" v="310"/>
          <ac:picMkLst>
            <pc:docMk/>
            <pc:sldMk cId="3174999994" sldId="261"/>
            <ac:picMk id="12" creationId="{860408DD-7F1B-9BB9-2277-2DCEB6C4E43C}"/>
          </ac:picMkLst>
        </pc:picChg>
      </pc:sldChg>
      <pc:sldChg chg="ord">
        <pc:chgData name="Alejandra Prado" userId="S::alejandra.prado@nrc.no::ade84556-597d-4415-be4a-04ece2a2c08f" providerId="AD" clId="Web-{0A04E591-08A8-F2D2-C758-5712527B0C95}" dt="2023-09-13T21:07:03.149" v="314"/>
        <pc:sldMkLst>
          <pc:docMk/>
          <pc:sldMk cId="3651206603" sldId="271"/>
        </pc:sldMkLst>
      </pc:sldChg>
      <pc:sldChg chg="ord">
        <pc:chgData name="Alejandra Prado" userId="S::alejandra.prado@nrc.no::ade84556-597d-4415-be4a-04ece2a2c08f" providerId="AD" clId="Web-{0A04E591-08A8-F2D2-C758-5712527B0C95}" dt="2023-09-13T19:42:01.269" v="24"/>
        <pc:sldMkLst>
          <pc:docMk/>
          <pc:sldMk cId="522148434" sldId="280"/>
        </pc:sldMkLst>
      </pc:sldChg>
      <pc:sldChg chg="addSp delSp modSp new del">
        <pc:chgData name="Alejandra Prado" userId="S::alejandra.prado@nrc.no::ade84556-597d-4415-be4a-04ece2a2c08f" providerId="AD" clId="Web-{0A04E591-08A8-F2D2-C758-5712527B0C95}" dt="2023-09-13T20:34:02.713" v="311"/>
        <pc:sldMkLst>
          <pc:docMk/>
          <pc:sldMk cId="902378760" sldId="302"/>
        </pc:sldMkLst>
        <pc:spChg chg="del">
          <ac:chgData name="Alejandra Prado" userId="S::alejandra.prado@nrc.no::ade84556-597d-4415-be4a-04ece2a2c08f" providerId="AD" clId="Web-{0A04E591-08A8-F2D2-C758-5712527B0C95}" dt="2023-09-13T20:04:16.303" v="107"/>
          <ac:spMkLst>
            <pc:docMk/>
            <pc:sldMk cId="902378760" sldId="302"/>
            <ac:spMk id="2" creationId="{48F7DED7-68C3-894F-2411-15C56CCD30D6}"/>
          </ac:spMkLst>
        </pc:spChg>
        <pc:spChg chg="del">
          <ac:chgData name="Alejandra Prado" userId="S::alejandra.prado@nrc.no::ade84556-597d-4415-be4a-04ece2a2c08f" providerId="AD" clId="Web-{0A04E591-08A8-F2D2-C758-5712527B0C95}" dt="2023-09-13T20:04:08.990" v="105"/>
          <ac:spMkLst>
            <pc:docMk/>
            <pc:sldMk cId="902378760" sldId="302"/>
            <ac:spMk id="3" creationId="{E8296F19-3C82-A411-DF02-6B3F99850640}"/>
          </ac:spMkLst>
        </pc:spChg>
        <pc:spChg chg="add del mod">
          <ac:chgData name="Alejandra Prado" userId="S::alejandra.prado@nrc.no::ade84556-597d-4415-be4a-04ece2a2c08f" providerId="AD" clId="Web-{0A04E591-08A8-F2D2-C758-5712527B0C95}" dt="2023-09-13T20:05:03.102" v="108"/>
          <ac:spMkLst>
            <pc:docMk/>
            <pc:sldMk cId="902378760" sldId="302"/>
            <ac:spMk id="12" creationId="{A289283D-A3C0-B983-28B3-8CE0278A0F3F}"/>
          </ac:spMkLst>
        </pc:spChg>
        <pc:spChg chg="add del mod">
          <ac:chgData name="Alejandra Prado" userId="S::alejandra.prado@nrc.no::ade84556-597d-4415-be4a-04ece2a2c08f" providerId="AD" clId="Web-{0A04E591-08A8-F2D2-C758-5712527B0C95}" dt="2023-09-13T20:08:38.360" v="125"/>
          <ac:spMkLst>
            <pc:docMk/>
            <pc:sldMk cId="902378760" sldId="302"/>
            <ac:spMk id="149" creationId="{49068A05-C4C3-D336-9085-2797A9F5DF9F}"/>
          </ac:spMkLst>
        </pc:spChg>
        <pc:spChg chg="add del mod">
          <ac:chgData name="Alejandra Prado" userId="S::alejandra.prado@nrc.no::ade84556-597d-4415-be4a-04ece2a2c08f" providerId="AD" clId="Web-{0A04E591-08A8-F2D2-C758-5712527B0C95}" dt="2023-09-13T20:09:30.237" v="127"/>
          <ac:spMkLst>
            <pc:docMk/>
            <pc:sldMk cId="902378760" sldId="302"/>
            <ac:spMk id="159" creationId="{AA194A92-0362-9FD5-8E0B-F245E41C1E59}"/>
          </ac:spMkLst>
        </pc:spChg>
        <pc:spChg chg="add del mod">
          <ac:chgData name="Alejandra Prado" userId="S::alejandra.prado@nrc.no::ade84556-597d-4415-be4a-04ece2a2c08f" providerId="AD" clId="Web-{0A04E591-08A8-F2D2-C758-5712527B0C95}" dt="2023-09-13T20:10:59.896" v="148"/>
          <ac:spMkLst>
            <pc:docMk/>
            <pc:sldMk cId="902378760" sldId="302"/>
            <ac:spMk id="316" creationId="{56DBF75B-68CC-94F3-CB64-327444D8BD47}"/>
          </ac:spMkLst>
        </pc:spChg>
        <pc:spChg chg="add del mod">
          <ac:chgData name="Alejandra Prado" userId="S::alejandra.prado@nrc.no::ade84556-597d-4415-be4a-04ece2a2c08f" providerId="AD" clId="Web-{0A04E591-08A8-F2D2-C758-5712527B0C95}" dt="2023-09-13T20:16:42.972" v="227"/>
          <ac:spMkLst>
            <pc:docMk/>
            <pc:sldMk cId="902378760" sldId="302"/>
            <ac:spMk id="815" creationId="{4066A797-B058-98CF-7B42-A5DEFD7A7BC8}"/>
          </ac:spMkLst>
        </pc:spChg>
        <pc:spChg chg="add del mod">
          <ac:chgData name="Alejandra Prado" userId="S::alejandra.prado@nrc.no::ade84556-597d-4415-be4a-04ece2a2c08f" providerId="AD" clId="Web-{0A04E591-08A8-F2D2-C758-5712527B0C95}" dt="2023-09-13T20:16:46.706" v="229"/>
          <ac:spMkLst>
            <pc:docMk/>
            <pc:sldMk cId="902378760" sldId="302"/>
            <ac:spMk id="829" creationId="{A2E9E984-BE8D-6D44-1933-EF60B8F8A314}"/>
          </ac:spMkLst>
        </pc:spChg>
        <pc:spChg chg="add mod">
          <ac:chgData name="Alejandra Prado" userId="S::alejandra.prado@nrc.no::ade84556-597d-4415-be4a-04ece2a2c08f" providerId="AD" clId="Web-{0A04E591-08A8-F2D2-C758-5712527B0C95}" dt="2023-09-13T20:21:20.466" v="249"/>
          <ac:spMkLst>
            <pc:docMk/>
            <pc:sldMk cId="902378760" sldId="302"/>
            <ac:spMk id="917" creationId="{BA0DD80A-3B83-BBBE-AE46-66A72B0A56DB}"/>
          </ac:spMkLst>
        </pc:spChg>
        <pc:graphicFrameChg chg="add del mod ord modGraphic">
          <ac:chgData name="Alejandra Prado" userId="S::alejandra.prado@nrc.no::ade84556-597d-4415-be4a-04ece2a2c08f" providerId="AD" clId="Web-{0A04E591-08A8-F2D2-C758-5712527B0C95}" dt="2023-09-13T20:04:13.990" v="106"/>
          <ac:graphicFrameMkLst>
            <pc:docMk/>
            <pc:sldMk cId="902378760" sldId="302"/>
            <ac:graphicFrameMk id="4" creationId="{58758D47-867B-BCF8-C46A-B16F0E580909}"/>
          </ac:graphicFrameMkLst>
        </pc:graphicFrameChg>
        <pc:graphicFrameChg chg="add del mod ord modGraphic">
          <ac:chgData name="Alejandra Prado" userId="S::alejandra.prado@nrc.no::ade84556-597d-4415-be4a-04ece2a2c08f" providerId="AD" clId="Web-{0A04E591-08A8-F2D2-C758-5712527B0C95}" dt="2023-09-13T20:07:36.873" v="124"/>
          <ac:graphicFrameMkLst>
            <pc:docMk/>
            <pc:sldMk cId="902378760" sldId="302"/>
            <ac:graphicFrameMk id="13" creationId="{F637D072-5325-EA09-DD1C-6E76BB9780BD}"/>
          </ac:graphicFrameMkLst>
        </pc:graphicFrameChg>
        <pc:graphicFrameChg chg="add del mod ord modGraphic">
          <ac:chgData name="Alejandra Prado" userId="S::alejandra.prado@nrc.no::ade84556-597d-4415-be4a-04ece2a2c08f" providerId="AD" clId="Web-{0A04E591-08A8-F2D2-C758-5712527B0C95}" dt="2023-09-13T20:08:47.485" v="126"/>
          <ac:graphicFrameMkLst>
            <pc:docMk/>
            <pc:sldMk cId="902378760" sldId="302"/>
            <ac:graphicFrameMk id="150" creationId="{27E9BBA2-BE7C-6DC3-35B2-4295CC4D8BF3}"/>
          </ac:graphicFrameMkLst>
        </pc:graphicFrameChg>
        <pc:graphicFrameChg chg="add del mod ord modGraphic">
          <ac:chgData name="Alejandra Prado" userId="S::alejandra.prado@nrc.no::ade84556-597d-4415-be4a-04ece2a2c08f" providerId="AD" clId="Web-{0A04E591-08A8-F2D2-C758-5712527B0C95}" dt="2023-09-13T20:10:54.224" v="147"/>
          <ac:graphicFrameMkLst>
            <pc:docMk/>
            <pc:sldMk cId="902378760" sldId="302"/>
            <ac:graphicFrameMk id="160" creationId="{D47E6B57-A9A5-2786-59B7-DB3B2954AEAC}"/>
          </ac:graphicFrameMkLst>
        </pc:graphicFrameChg>
        <pc:graphicFrameChg chg="add del mod ord modGraphic">
          <ac:chgData name="Alejandra Prado" userId="S::alejandra.prado@nrc.no::ade84556-597d-4415-be4a-04ece2a2c08f" providerId="AD" clId="Web-{0A04E591-08A8-F2D2-C758-5712527B0C95}" dt="2023-09-13T20:21:20.466" v="249"/>
          <ac:graphicFrameMkLst>
            <pc:docMk/>
            <pc:sldMk cId="902378760" sldId="302"/>
            <ac:graphicFrameMk id="317" creationId="{DE83C4B8-F762-61BD-49C2-1D7BA674E259}"/>
          </ac:graphicFrameMkLst>
        </pc:graphicFrameChg>
        <pc:graphicFrameChg chg="add del mod modGraphic">
          <ac:chgData name="Alejandra Prado" userId="S::alejandra.prado@nrc.no::ade84556-597d-4415-be4a-04ece2a2c08f" providerId="AD" clId="Web-{0A04E591-08A8-F2D2-C758-5712527B0C95}" dt="2023-09-13T20:20:37.168" v="248"/>
          <ac:graphicFrameMkLst>
            <pc:docMk/>
            <pc:sldMk cId="902378760" sldId="302"/>
            <ac:graphicFrameMk id="887" creationId="{9C4A6EAB-F505-3652-65FF-8D70F5194115}"/>
          </ac:graphicFrameMkLst>
        </pc:graphicFrameChg>
      </pc:sldChg>
    </pc:docChg>
  </pc:docChgLst>
  <pc:docChgLst>
    <pc:chgData name="Alejandra Prado" userId="ade84556-597d-4415-be4a-04ece2a2c08f" providerId="ADAL" clId="{1FFE6675-8531-44D6-A870-98F557197ADE}"/>
    <pc:docChg chg="undo custSel modSld sldOrd">
      <pc:chgData name="Alejandra Prado" userId="ade84556-597d-4415-be4a-04ece2a2c08f" providerId="ADAL" clId="{1FFE6675-8531-44D6-A870-98F557197ADE}" dt="2023-09-13T19:25:54.196" v="4" actId="1076"/>
      <pc:docMkLst>
        <pc:docMk/>
      </pc:docMkLst>
      <pc:sldChg chg="modSp mod">
        <pc:chgData name="Alejandra Prado" userId="ade84556-597d-4415-be4a-04ece2a2c08f" providerId="ADAL" clId="{1FFE6675-8531-44D6-A870-98F557197ADE}" dt="2023-09-13T19:25:54.196" v="4" actId="1076"/>
        <pc:sldMkLst>
          <pc:docMk/>
          <pc:sldMk cId="1510225724" sldId="258"/>
        </pc:sldMkLst>
        <pc:spChg chg="mod">
          <ac:chgData name="Alejandra Prado" userId="ade84556-597d-4415-be4a-04ece2a2c08f" providerId="ADAL" clId="{1FFE6675-8531-44D6-A870-98F557197ADE}" dt="2023-09-13T19:25:44.498" v="3" actId="1076"/>
          <ac:spMkLst>
            <pc:docMk/>
            <pc:sldMk cId="1510225724" sldId="258"/>
            <ac:spMk id="2" creationId="{00000000-0000-0000-0000-000000000000}"/>
          </ac:spMkLst>
        </pc:spChg>
        <pc:spChg chg="mod">
          <ac:chgData name="Alejandra Prado" userId="ade84556-597d-4415-be4a-04ece2a2c08f" providerId="ADAL" clId="{1FFE6675-8531-44D6-A870-98F557197ADE}" dt="2023-09-13T19:25:54.196" v="4" actId="1076"/>
          <ac:spMkLst>
            <pc:docMk/>
            <pc:sldMk cId="1510225724" sldId="258"/>
            <ac:spMk id="3" creationId="{00000000-0000-0000-0000-000000000000}"/>
          </ac:spMkLst>
        </pc:spChg>
      </pc:sldChg>
      <pc:sldChg chg="ord">
        <pc:chgData name="Alejandra Prado" userId="ade84556-597d-4415-be4a-04ece2a2c08f" providerId="ADAL" clId="{1FFE6675-8531-44D6-A870-98F557197ADE}" dt="2023-09-13T19:19:30.937" v="2" actId="20578"/>
        <pc:sldMkLst>
          <pc:docMk/>
          <pc:sldMk cId="3904460" sldId="267"/>
        </pc:sldMkLst>
      </pc:sldChg>
    </pc:docChg>
  </pc:docChgLst>
  <pc:docChgLst>
    <pc:chgData name="Daniela Barbosa" userId="S::daniela.barbosa@nrc.no::874b0b07-a13e-43e3-af94-72e8c465137d" providerId="AD" clId="Web-{39BC5174-C77B-74E6-A7F5-FC233C90861D}"/>
    <pc:docChg chg="modSld">
      <pc:chgData name="Daniela Barbosa" userId="S::daniela.barbosa@nrc.no::874b0b07-a13e-43e3-af94-72e8c465137d" providerId="AD" clId="Web-{39BC5174-C77B-74E6-A7F5-FC233C90861D}" dt="2023-09-14T15:30:03.323" v="26" actId="1076"/>
      <pc:docMkLst>
        <pc:docMk/>
      </pc:docMkLst>
      <pc:sldChg chg="addSp delSp modSp">
        <pc:chgData name="Daniela Barbosa" userId="S::daniela.barbosa@nrc.no::874b0b07-a13e-43e3-af94-72e8c465137d" providerId="AD" clId="Web-{39BC5174-C77B-74E6-A7F5-FC233C90861D}" dt="2023-09-14T15:30:03.323" v="26" actId="1076"/>
        <pc:sldMkLst>
          <pc:docMk/>
          <pc:sldMk cId="542183145" sldId="299"/>
        </pc:sldMkLst>
        <pc:spChg chg="mod">
          <ac:chgData name="Daniela Barbosa" userId="S::daniela.barbosa@nrc.no::874b0b07-a13e-43e3-af94-72e8c465137d" providerId="AD" clId="Web-{39BC5174-C77B-74E6-A7F5-FC233C90861D}" dt="2023-09-14T15:30:03.323" v="26" actId="1076"/>
          <ac:spMkLst>
            <pc:docMk/>
            <pc:sldMk cId="542183145" sldId="299"/>
            <ac:spMk id="4" creationId="{A82DEFA0-11AA-8114-0F33-E48987CC4E58}"/>
          </ac:spMkLst>
        </pc:spChg>
        <pc:spChg chg="add mod">
          <ac:chgData name="Daniela Barbosa" userId="S::daniela.barbosa@nrc.no::874b0b07-a13e-43e3-af94-72e8c465137d" providerId="AD" clId="Web-{39BC5174-C77B-74E6-A7F5-FC233C90861D}" dt="2023-09-14T15:29:42.962" v="22" actId="1076"/>
          <ac:spMkLst>
            <pc:docMk/>
            <pc:sldMk cId="542183145" sldId="299"/>
            <ac:spMk id="8" creationId="{3EFFC0CE-6B48-A508-2478-C3EFAE1E087E}"/>
          </ac:spMkLst>
        </pc:spChg>
        <pc:picChg chg="add mod">
          <ac:chgData name="Daniela Barbosa" userId="S::daniela.barbosa@nrc.no::874b0b07-a13e-43e3-af94-72e8c465137d" providerId="AD" clId="Web-{39BC5174-C77B-74E6-A7F5-FC233C90861D}" dt="2023-09-14T15:29:55.869" v="25" actId="1076"/>
          <ac:picMkLst>
            <pc:docMk/>
            <pc:sldMk cId="542183145" sldId="299"/>
            <ac:picMk id="2" creationId="{5DCD3899-C518-E206-0827-034FE6A1034B}"/>
          </ac:picMkLst>
        </pc:picChg>
        <pc:picChg chg="del">
          <ac:chgData name="Daniela Barbosa" userId="S::daniela.barbosa@nrc.no::874b0b07-a13e-43e3-af94-72e8c465137d" providerId="AD" clId="Web-{39BC5174-C77B-74E6-A7F5-FC233C90861D}" dt="2023-09-14T15:28:07.627" v="0"/>
          <ac:picMkLst>
            <pc:docMk/>
            <pc:sldMk cId="542183145" sldId="299"/>
            <ac:picMk id="3" creationId="{194EAD7A-9B7B-DE67-D956-E3FDD69A1279}"/>
          </ac:picMkLst>
        </pc:picChg>
        <pc:picChg chg="add mod">
          <ac:chgData name="Daniela Barbosa" userId="S::daniela.barbosa@nrc.no::874b0b07-a13e-43e3-af94-72e8c465137d" providerId="AD" clId="Web-{39BC5174-C77B-74E6-A7F5-FC233C90861D}" dt="2023-09-14T15:29:50.963" v="24" actId="1076"/>
          <ac:picMkLst>
            <pc:docMk/>
            <pc:sldMk cId="542183145" sldId="299"/>
            <ac:picMk id="5" creationId="{DAFE6C23-505E-D6CB-3223-2449CA0CDA9F}"/>
          </ac:picMkLst>
        </pc:picChg>
        <pc:picChg chg="add del mod">
          <ac:chgData name="Daniela Barbosa" userId="S::daniela.barbosa@nrc.no::874b0b07-a13e-43e3-af94-72e8c465137d" providerId="AD" clId="Web-{39BC5174-C77B-74E6-A7F5-FC233C90861D}" dt="2023-09-14T15:29:30.274" v="20"/>
          <ac:picMkLst>
            <pc:docMk/>
            <pc:sldMk cId="542183145" sldId="299"/>
            <ac:picMk id="6" creationId="{F5DDCD94-D909-99FA-7E96-ED8507044826}"/>
          </ac:picMkLst>
        </pc:picChg>
      </pc:sldChg>
    </pc:docChg>
  </pc:docChgLst>
  <pc:docChgLst>
    <pc:chgData name="Alejandra Prado" userId="ade84556-597d-4415-be4a-04ece2a2c08f" providerId="ADAL" clId="{51D4724B-F260-4808-B5DE-D6C3505BBD39}"/>
    <pc:docChg chg="undo redo custSel addSld delSld modSld sldOrd">
      <pc:chgData name="Alejandra Prado" userId="ade84556-597d-4415-be4a-04ece2a2c08f" providerId="ADAL" clId="{51D4724B-F260-4808-B5DE-D6C3505BBD39}" dt="2023-09-15T14:49:11.475" v="3142" actId="20577"/>
      <pc:docMkLst>
        <pc:docMk/>
      </pc:docMkLst>
      <pc:sldChg chg="addSp delSp modSp mod">
        <pc:chgData name="Alejandra Prado" userId="ade84556-597d-4415-be4a-04ece2a2c08f" providerId="ADAL" clId="{51D4724B-F260-4808-B5DE-D6C3505BBD39}" dt="2023-09-15T14:39:13.461" v="2890" actId="1076"/>
        <pc:sldMkLst>
          <pc:docMk/>
          <pc:sldMk cId="1552640489" sldId="256"/>
        </pc:sldMkLst>
        <pc:spChg chg="mod">
          <ac:chgData name="Alejandra Prado" userId="ade84556-597d-4415-be4a-04ece2a2c08f" providerId="ADAL" clId="{51D4724B-F260-4808-B5DE-D6C3505BBD39}" dt="2023-09-15T14:39:13.461" v="2890" actId="1076"/>
          <ac:spMkLst>
            <pc:docMk/>
            <pc:sldMk cId="1552640489" sldId="256"/>
            <ac:spMk id="2" creationId="{00000000-0000-0000-0000-000000000000}"/>
          </ac:spMkLst>
        </pc:spChg>
        <pc:spChg chg="del mod">
          <ac:chgData name="Alejandra Prado" userId="ade84556-597d-4415-be4a-04ece2a2c08f" providerId="ADAL" clId="{51D4724B-F260-4808-B5DE-D6C3505BBD39}" dt="2023-09-15T14:37:48.472" v="2874" actId="478"/>
          <ac:spMkLst>
            <pc:docMk/>
            <pc:sldMk cId="1552640489" sldId="256"/>
            <ac:spMk id="3" creationId="{00000000-0000-0000-0000-000000000000}"/>
          </ac:spMkLst>
        </pc:spChg>
        <pc:spChg chg="add del mod">
          <ac:chgData name="Alejandra Prado" userId="ade84556-597d-4415-be4a-04ece2a2c08f" providerId="ADAL" clId="{51D4724B-F260-4808-B5DE-D6C3505BBD39}" dt="2023-09-15T14:37:50.235" v="2875" actId="478"/>
          <ac:spMkLst>
            <pc:docMk/>
            <pc:sldMk cId="1552640489" sldId="256"/>
            <ac:spMk id="6" creationId="{F4E1D6E8-4420-09DB-322D-A35DA6CD96B2}"/>
          </ac:spMkLst>
        </pc:spChg>
        <pc:picChg chg="mod">
          <ac:chgData name="Alejandra Prado" userId="ade84556-597d-4415-be4a-04ece2a2c08f" providerId="ADAL" clId="{51D4724B-F260-4808-B5DE-D6C3505BBD39}" dt="2023-09-15T14:38:51.843" v="2887" actId="1076"/>
          <ac:picMkLst>
            <pc:docMk/>
            <pc:sldMk cId="1552640489" sldId="256"/>
            <ac:picMk id="4" creationId="{00000000-0000-0000-0000-000000000000}"/>
          </ac:picMkLst>
        </pc:picChg>
        <pc:picChg chg="add mod">
          <ac:chgData name="Alejandra Prado" userId="ade84556-597d-4415-be4a-04ece2a2c08f" providerId="ADAL" clId="{51D4724B-F260-4808-B5DE-D6C3505BBD39}" dt="2023-09-15T14:38:54.813" v="2888" actId="14100"/>
          <ac:picMkLst>
            <pc:docMk/>
            <pc:sldMk cId="1552640489" sldId="256"/>
            <ac:picMk id="1026" creationId="{8AAEA623-7C5D-FBC2-D872-C31D5F255238}"/>
          </ac:picMkLst>
        </pc:picChg>
      </pc:sldChg>
      <pc:sldChg chg="modSp mod ord">
        <pc:chgData name="Alejandra Prado" userId="ade84556-597d-4415-be4a-04ece2a2c08f" providerId="ADAL" clId="{51D4724B-F260-4808-B5DE-D6C3505BBD39}" dt="2023-09-15T14:49:11.475" v="3142" actId="20577"/>
        <pc:sldMkLst>
          <pc:docMk/>
          <pc:sldMk cId="2841600759" sldId="257"/>
        </pc:sldMkLst>
        <pc:spChg chg="mod">
          <ac:chgData name="Alejandra Prado" userId="ade84556-597d-4415-be4a-04ece2a2c08f" providerId="ADAL" clId="{51D4724B-F260-4808-B5DE-D6C3505BBD39}" dt="2023-09-15T14:49:11.475" v="3142" actId="20577"/>
          <ac:spMkLst>
            <pc:docMk/>
            <pc:sldMk cId="2841600759" sldId="257"/>
            <ac:spMk id="3" creationId="{00000000-0000-0000-0000-000000000000}"/>
          </ac:spMkLst>
        </pc:spChg>
      </pc:sldChg>
      <pc:sldChg chg="modSp mod">
        <pc:chgData name="Alejandra Prado" userId="ade84556-597d-4415-be4a-04ece2a2c08f" providerId="ADAL" clId="{51D4724B-F260-4808-B5DE-D6C3505BBD39}" dt="2023-09-14T14:42:04.610" v="1412" actId="1076"/>
        <pc:sldMkLst>
          <pc:docMk/>
          <pc:sldMk cId="1510225724" sldId="258"/>
        </pc:sldMkLst>
        <pc:spChg chg="mod">
          <ac:chgData name="Alejandra Prado" userId="ade84556-597d-4415-be4a-04ece2a2c08f" providerId="ADAL" clId="{51D4724B-F260-4808-B5DE-D6C3505BBD39}" dt="2023-09-14T14:42:04.610" v="1412" actId="1076"/>
          <ac:spMkLst>
            <pc:docMk/>
            <pc:sldMk cId="1510225724" sldId="258"/>
            <ac:spMk id="2" creationId="{00000000-0000-0000-0000-000000000000}"/>
          </ac:spMkLst>
        </pc:spChg>
        <pc:spChg chg="mod">
          <ac:chgData name="Alejandra Prado" userId="ade84556-597d-4415-be4a-04ece2a2c08f" providerId="ADAL" clId="{51D4724B-F260-4808-B5DE-D6C3505BBD39}" dt="2023-09-13T22:37:05.948" v="1150" actId="1076"/>
          <ac:spMkLst>
            <pc:docMk/>
            <pc:sldMk cId="1510225724" sldId="258"/>
            <ac:spMk id="3" creationId="{00000000-0000-0000-0000-000000000000}"/>
          </ac:spMkLst>
        </pc:spChg>
        <pc:picChg chg="mod">
          <ac:chgData name="Alejandra Prado" userId="ade84556-597d-4415-be4a-04ece2a2c08f" providerId="ADAL" clId="{51D4724B-F260-4808-B5DE-D6C3505BBD39}" dt="2023-09-14T14:42:01.170" v="1411" actId="1076"/>
          <ac:picMkLst>
            <pc:docMk/>
            <pc:sldMk cId="1510225724" sldId="258"/>
            <ac:picMk id="5" creationId="{E2BD8A04-715A-AE0C-04FE-952F61F9080B}"/>
          </ac:picMkLst>
        </pc:picChg>
      </pc:sldChg>
      <pc:sldChg chg="modSp mod">
        <pc:chgData name="Alejandra Prado" userId="ade84556-597d-4415-be4a-04ece2a2c08f" providerId="ADAL" clId="{51D4724B-F260-4808-B5DE-D6C3505BBD39}" dt="2023-09-15T14:41:02.978" v="2928" actId="113"/>
        <pc:sldMkLst>
          <pc:docMk/>
          <pc:sldMk cId="4163229147" sldId="259"/>
        </pc:sldMkLst>
        <pc:spChg chg="mod">
          <ac:chgData name="Alejandra Prado" userId="ade84556-597d-4415-be4a-04ece2a2c08f" providerId="ADAL" clId="{51D4724B-F260-4808-B5DE-D6C3505BBD39}" dt="2023-09-15T14:40:53.508" v="2927" actId="14100"/>
          <ac:spMkLst>
            <pc:docMk/>
            <pc:sldMk cId="4163229147" sldId="259"/>
            <ac:spMk id="2" creationId="{00000000-0000-0000-0000-000000000000}"/>
          </ac:spMkLst>
        </pc:spChg>
        <pc:spChg chg="mod">
          <ac:chgData name="Alejandra Prado" userId="ade84556-597d-4415-be4a-04ece2a2c08f" providerId="ADAL" clId="{51D4724B-F260-4808-B5DE-D6C3505BBD39}" dt="2023-09-15T14:40:40.683" v="2925" actId="20577"/>
          <ac:spMkLst>
            <pc:docMk/>
            <pc:sldMk cId="4163229147" sldId="259"/>
            <ac:spMk id="8" creationId="{CE91CCEE-3632-4D7E-ABD7-0328E0369488}"/>
          </ac:spMkLst>
        </pc:spChg>
        <pc:spChg chg="mod">
          <ac:chgData name="Alejandra Prado" userId="ade84556-597d-4415-be4a-04ece2a2c08f" providerId="ADAL" clId="{51D4724B-F260-4808-B5DE-D6C3505BBD39}" dt="2023-09-15T14:41:02.978" v="2928" actId="113"/>
          <ac:spMkLst>
            <pc:docMk/>
            <pc:sldMk cId="4163229147" sldId="259"/>
            <ac:spMk id="10" creationId="{35864DA2-D843-4230-9D9C-C676EA329353}"/>
          </ac:spMkLst>
        </pc:spChg>
        <pc:picChg chg="mod">
          <ac:chgData name="Alejandra Prado" userId="ade84556-597d-4415-be4a-04ece2a2c08f" providerId="ADAL" clId="{51D4724B-F260-4808-B5DE-D6C3505BBD39}" dt="2023-09-14T14:41:52.913" v="1407" actId="1076"/>
          <ac:picMkLst>
            <pc:docMk/>
            <pc:sldMk cId="4163229147" sldId="259"/>
            <ac:picMk id="3" creationId="{768A5717-3D39-F486-B9B5-744A54758514}"/>
          </ac:picMkLst>
        </pc:picChg>
      </pc:sldChg>
      <pc:sldChg chg="addSp delSp modSp mod ord">
        <pc:chgData name="Alejandra Prado" userId="ade84556-597d-4415-be4a-04ece2a2c08f" providerId="ADAL" clId="{51D4724B-F260-4808-B5DE-D6C3505BBD39}" dt="2023-09-14T14:44:49.679" v="1445"/>
        <pc:sldMkLst>
          <pc:docMk/>
          <pc:sldMk cId="3174999994" sldId="261"/>
        </pc:sldMkLst>
        <pc:spChg chg="mod">
          <ac:chgData name="Alejandra Prado" userId="ade84556-597d-4415-be4a-04ece2a2c08f" providerId="ADAL" clId="{51D4724B-F260-4808-B5DE-D6C3505BBD39}" dt="2023-09-13T22:42:55.261" v="1206" actId="14100"/>
          <ac:spMkLst>
            <pc:docMk/>
            <pc:sldMk cId="3174999994" sldId="261"/>
            <ac:spMk id="5" creationId="{5E03333D-B8A7-4C04-AFDC-6373A98D96C9}"/>
          </ac:spMkLst>
        </pc:spChg>
        <pc:graphicFrameChg chg="add mod">
          <ac:chgData name="Alejandra Prado" userId="ade84556-597d-4415-be4a-04ece2a2c08f" providerId="ADAL" clId="{51D4724B-F260-4808-B5DE-D6C3505BBD39}" dt="2023-09-13T22:43:23.175" v="1210" actId="113"/>
          <ac:graphicFrameMkLst>
            <pc:docMk/>
            <pc:sldMk cId="3174999994" sldId="261"/>
            <ac:graphicFrameMk id="3" creationId="{53482880-E28C-7B5A-1906-94075DD46FEE}"/>
          </ac:graphicFrameMkLst>
        </pc:graphicFrameChg>
        <pc:picChg chg="del">
          <ac:chgData name="Alejandra Prado" userId="ade84556-597d-4415-be4a-04ece2a2c08f" providerId="ADAL" clId="{51D4724B-F260-4808-B5DE-D6C3505BBD39}" dt="2023-09-13T20:34:51.249" v="2" actId="478"/>
          <ac:picMkLst>
            <pc:docMk/>
            <pc:sldMk cId="3174999994" sldId="261"/>
            <ac:picMk id="6" creationId="{F3DD1CD6-E4C8-4B7D-9620-11775AF1FE73}"/>
          </ac:picMkLst>
        </pc:picChg>
        <pc:picChg chg="mod">
          <ac:chgData name="Alejandra Prado" userId="ade84556-597d-4415-be4a-04ece2a2c08f" providerId="ADAL" clId="{51D4724B-F260-4808-B5DE-D6C3505BBD39}" dt="2023-09-13T20:35:11.808" v="8" actId="14100"/>
          <ac:picMkLst>
            <pc:docMk/>
            <pc:sldMk cId="3174999994" sldId="261"/>
            <ac:picMk id="8" creationId="{27F3E1F1-5EE6-DEAA-7911-48D484923D63}"/>
          </ac:picMkLst>
        </pc:picChg>
      </pc:sldChg>
      <pc:sldChg chg="modSp mod">
        <pc:chgData name="Alejandra Prado" userId="ade84556-597d-4415-be4a-04ece2a2c08f" providerId="ADAL" clId="{51D4724B-F260-4808-B5DE-D6C3505BBD39}" dt="2023-09-15T14:42:05.852" v="2959" actId="1076"/>
        <pc:sldMkLst>
          <pc:docMk/>
          <pc:sldMk cId="4051243701" sldId="262"/>
        </pc:sldMkLst>
        <pc:spChg chg="mod">
          <ac:chgData name="Alejandra Prado" userId="ade84556-597d-4415-be4a-04ece2a2c08f" providerId="ADAL" clId="{51D4724B-F260-4808-B5DE-D6C3505BBD39}" dt="2023-09-15T14:41:46.670" v="2949" actId="1076"/>
          <ac:spMkLst>
            <pc:docMk/>
            <pc:sldMk cId="4051243701" sldId="262"/>
            <ac:spMk id="2" creationId="{00000000-0000-0000-0000-000000000000}"/>
          </ac:spMkLst>
        </pc:spChg>
        <pc:spChg chg="mod">
          <ac:chgData name="Alejandra Prado" userId="ade84556-597d-4415-be4a-04ece2a2c08f" providerId="ADAL" clId="{51D4724B-F260-4808-B5DE-D6C3505BBD39}" dt="2023-09-15T14:42:05.852" v="2959" actId="1076"/>
          <ac:spMkLst>
            <pc:docMk/>
            <pc:sldMk cId="4051243701" sldId="262"/>
            <ac:spMk id="6" creationId="{B0445EEE-C6D1-453F-ABF5-722BD6F1D2BF}"/>
          </ac:spMkLst>
        </pc:spChg>
        <pc:picChg chg="mod">
          <ac:chgData name="Alejandra Prado" userId="ade84556-597d-4415-be4a-04ece2a2c08f" providerId="ADAL" clId="{51D4724B-F260-4808-B5DE-D6C3505BBD39}" dt="2023-09-15T14:41:57.648" v="2958" actId="1076"/>
          <ac:picMkLst>
            <pc:docMk/>
            <pc:sldMk cId="4051243701" sldId="262"/>
            <ac:picMk id="3" creationId="{69576049-5A7C-792A-0B0A-6BAC4EA9C191}"/>
          </ac:picMkLst>
        </pc:picChg>
      </pc:sldChg>
      <pc:sldChg chg="modSp mod ord">
        <pc:chgData name="Alejandra Prado" userId="ade84556-597d-4415-be4a-04ece2a2c08f" providerId="ADAL" clId="{51D4724B-F260-4808-B5DE-D6C3505BBD39}" dt="2023-09-13T22:38:58.375" v="1179" actId="20577"/>
        <pc:sldMkLst>
          <pc:docMk/>
          <pc:sldMk cId="3192377223" sldId="263"/>
        </pc:sldMkLst>
        <pc:spChg chg="mod">
          <ac:chgData name="Alejandra Prado" userId="ade84556-597d-4415-be4a-04ece2a2c08f" providerId="ADAL" clId="{51D4724B-F260-4808-B5DE-D6C3505BBD39}" dt="2023-09-13T22:38:58.375" v="1179" actId="20577"/>
          <ac:spMkLst>
            <pc:docMk/>
            <pc:sldMk cId="3192377223" sldId="263"/>
            <ac:spMk id="8" creationId="{4F6C50E5-4C9E-44FF-8C98-F7E3AC92CDB4}"/>
          </ac:spMkLst>
        </pc:spChg>
        <pc:spChg chg="mod">
          <ac:chgData name="Alejandra Prado" userId="ade84556-597d-4415-be4a-04ece2a2c08f" providerId="ADAL" clId="{51D4724B-F260-4808-B5DE-D6C3505BBD39}" dt="2023-09-13T22:38:46.442" v="1175" actId="1076"/>
          <ac:spMkLst>
            <pc:docMk/>
            <pc:sldMk cId="3192377223" sldId="263"/>
            <ac:spMk id="11" creationId="{8B2D7481-F7B6-4F29-ABC1-78FF6C874865}"/>
          </ac:spMkLst>
        </pc:spChg>
        <pc:picChg chg="mod">
          <ac:chgData name="Alejandra Prado" userId="ade84556-597d-4415-be4a-04ece2a2c08f" providerId="ADAL" clId="{51D4724B-F260-4808-B5DE-D6C3505BBD39}" dt="2023-09-13T22:38:43.130" v="1174" actId="1076"/>
          <ac:picMkLst>
            <pc:docMk/>
            <pc:sldMk cId="3192377223" sldId="263"/>
            <ac:picMk id="9" creationId="{F7CAB159-81CA-41F0-BD6B-A6877F0A5ABD}"/>
          </ac:picMkLst>
        </pc:picChg>
      </pc:sldChg>
      <pc:sldChg chg="modSp del mod ord">
        <pc:chgData name="Alejandra Prado" userId="ade84556-597d-4415-be4a-04ece2a2c08f" providerId="ADAL" clId="{51D4724B-F260-4808-B5DE-D6C3505BBD39}" dt="2023-09-13T21:14:24.398" v="212" actId="2696"/>
        <pc:sldMkLst>
          <pc:docMk/>
          <pc:sldMk cId="288198413" sldId="264"/>
        </pc:sldMkLst>
        <pc:spChg chg="mod">
          <ac:chgData name="Alejandra Prado" userId="ade84556-597d-4415-be4a-04ece2a2c08f" providerId="ADAL" clId="{51D4724B-F260-4808-B5DE-D6C3505BBD39}" dt="2023-09-13T21:08:34.152" v="158" actId="1076"/>
          <ac:spMkLst>
            <pc:docMk/>
            <pc:sldMk cId="288198413" sldId="264"/>
            <ac:spMk id="5" creationId="{37DE723D-267F-43E3-83E8-CC0859F21E6C}"/>
          </ac:spMkLst>
        </pc:spChg>
        <pc:picChg chg="mod">
          <ac:chgData name="Alejandra Prado" userId="ade84556-597d-4415-be4a-04ece2a2c08f" providerId="ADAL" clId="{51D4724B-F260-4808-B5DE-D6C3505BBD39}" dt="2023-09-13T21:08:40.887" v="160" actId="1076"/>
          <ac:picMkLst>
            <pc:docMk/>
            <pc:sldMk cId="288198413" sldId="264"/>
            <ac:picMk id="6" creationId="{5A2C7165-B80B-4263-9E9C-1D1AF438B3E1}"/>
          </ac:picMkLst>
        </pc:picChg>
        <pc:picChg chg="mod">
          <ac:chgData name="Alejandra Prado" userId="ade84556-597d-4415-be4a-04ece2a2c08f" providerId="ADAL" clId="{51D4724B-F260-4808-B5DE-D6C3505BBD39}" dt="2023-09-13T21:08:42.439" v="161" actId="1076"/>
          <ac:picMkLst>
            <pc:docMk/>
            <pc:sldMk cId="288198413" sldId="264"/>
            <ac:picMk id="7" creationId="{C47453D0-8F90-4758-AA8D-1350A2F36D36}"/>
          </ac:picMkLst>
        </pc:picChg>
        <pc:picChg chg="mod">
          <ac:chgData name="Alejandra Prado" userId="ade84556-597d-4415-be4a-04ece2a2c08f" providerId="ADAL" clId="{51D4724B-F260-4808-B5DE-D6C3505BBD39}" dt="2023-09-13T21:08:43.679" v="162" actId="1076"/>
          <ac:picMkLst>
            <pc:docMk/>
            <pc:sldMk cId="288198413" sldId="264"/>
            <ac:picMk id="8" creationId="{B3B96BE0-6472-4752-97B1-9546AC614FD3}"/>
          </ac:picMkLst>
        </pc:picChg>
      </pc:sldChg>
      <pc:sldChg chg="modSp del mod ord">
        <pc:chgData name="Alejandra Prado" userId="ade84556-597d-4415-be4a-04ece2a2c08f" providerId="ADAL" clId="{51D4724B-F260-4808-B5DE-D6C3505BBD39}" dt="2023-09-13T21:43:37.318" v="686" actId="2696"/>
        <pc:sldMkLst>
          <pc:docMk/>
          <pc:sldMk cId="545009684" sldId="265"/>
        </pc:sldMkLst>
        <pc:spChg chg="mod">
          <ac:chgData name="Alejandra Prado" userId="ade84556-597d-4415-be4a-04ece2a2c08f" providerId="ADAL" clId="{51D4724B-F260-4808-B5DE-D6C3505BBD39}" dt="2023-09-13T21:21:21.112" v="318" actId="207"/>
          <ac:spMkLst>
            <pc:docMk/>
            <pc:sldMk cId="545009684" sldId="265"/>
            <ac:spMk id="6" creationId="{34050ACD-33C9-43E9-8532-9B4F14A10AC4}"/>
          </ac:spMkLst>
        </pc:spChg>
        <pc:picChg chg="mod">
          <ac:chgData name="Alejandra Prado" userId="ade84556-597d-4415-be4a-04ece2a2c08f" providerId="ADAL" clId="{51D4724B-F260-4808-B5DE-D6C3505BBD39}" dt="2023-09-13T21:21:15.886" v="317" actId="1076"/>
          <ac:picMkLst>
            <pc:docMk/>
            <pc:sldMk cId="545009684" sldId="265"/>
            <ac:picMk id="10" creationId="{51BB191C-42C9-4562-8465-09EFD7C65A5C}"/>
          </ac:picMkLst>
        </pc:picChg>
        <pc:picChg chg="mod">
          <ac:chgData name="Alejandra Prado" userId="ade84556-597d-4415-be4a-04ece2a2c08f" providerId="ADAL" clId="{51D4724B-F260-4808-B5DE-D6C3505BBD39}" dt="2023-09-13T21:21:46.448" v="321" actId="1076"/>
          <ac:picMkLst>
            <pc:docMk/>
            <pc:sldMk cId="545009684" sldId="265"/>
            <ac:picMk id="11" creationId="{5CB090A8-6616-4F4D-9F4F-72EE5F127199}"/>
          </ac:picMkLst>
        </pc:picChg>
      </pc:sldChg>
      <pc:sldChg chg="del ord">
        <pc:chgData name="Alejandra Prado" userId="ade84556-597d-4415-be4a-04ece2a2c08f" providerId="ADAL" clId="{51D4724B-F260-4808-B5DE-D6C3505BBD39}" dt="2023-09-13T21:18:40.440" v="288" actId="2696"/>
        <pc:sldMkLst>
          <pc:docMk/>
          <pc:sldMk cId="3757581106" sldId="266"/>
        </pc:sldMkLst>
      </pc:sldChg>
      <pc:sldChg chg="del ord">
        <pc:chgData name="Alejandra Prado" userId="ade84556-597d-4415-be4a-04ece2a2c08f" providerId="ADAL" clId="{51D4724B-F260-4808-B5DE-D6C3505BBD39}" dt="2023-09-13T21:43:26.835" v="685" actId="2696"/>
        <pc:sldMkLst>
          <pc:docMk/>
          <pc:sldMk cId="3904460" sldId="267"/>
        </pc:sldMkLst>
      </pc:sldChg>
      <pc:sldChg chg="del">
        <pc:chgData name="Alejandra Prado" userId="ade84556-597d-4415-be4a-04ece2a2c08f" providerId="ADAL" clId="{51D4724B-F260-4808-B5DE-D6C3505BBD39}" dt="2023-09-14T14:24:50.303" v="1360" actId="2696"/>
        <pc:sldMkLst>
          <pc:docMk/>
          <pc:sldMk cId="1280138680" sldId="268"/>
        </pc:sldMkLst>
      </pc:sldChg>
      <pc:sldChg chg="delSp modSp del mod ord">
        <pc:chgData name="Alejandra Prado" userId="ade84556-597d-4415-be4a-04ece2a2c08f" providerId="ADAL" clId="{51D4724B-F260-4808-B5DE-D6C3505BBD39}" dt="2023-09-13T22:10:02.143" v="908" actId="2696"/>
        <pc:sldMkLst>
          <pc:docMk/>
          <pc:sldMk cId="4163017170" sldId="270"/>
        </pc:sldMkLst>
        <pc:spChg chg="mod">
          <ac:chgData name="Alejandra Prado" userId="ade84556-597d-4415-be4a-04ece2a2c08f" providerId="ADAL" clId="{51D4724B-F260-4808-B5DE-D6C3505BBD39}" dt="2023-09-13T22:03:59.627" v="782" actId="122"/>
          <ac:spMkLst>
            <pc:docMk/>
            <pc:sldMk cId="4163017170" sldId="270"/>
            <ac:spMk id="4" creationId="{3666ADE2-B4DC-40A6-BC52-862F9DA2AC0B}"/>
          </ac:spMkLst>
        </pc:spChg>
        <pc:spChg chg="mod">
          <ac:chgData name="Alejandra Prado" userId="ade84556-597d-4415-be4a-04ece2a2c08f" providerId="ADAL" clId="{51D4724B-F260-4808-B5DE-D6C3505BBD39}" dt="2023-09-13T22:05:18.430" v="789" actId="1076"/>
          <ac:spMkLst>
            <pc:docMk/>
            <pc:sldMk cId="4163017170" sldId="270"/>
            <ac:spMk id="7" creationId="{6B2398BD-1A01-49BA-AA07-449BE2F0FA11}"/>
          </ac:spMkLst>
        </pc:spChg>
        <pc:picChg chg="del">
          <ac:chgData name="Alejandra Prado" userId="ade84556-597d-4415-be4a-04ece2a2c08f" providerId="ADAL" clId="{51D4724B-F260-4808-B5DE-D6C3505BBD39}" dt="2023-09-13T22:04:23.855" v="783" actId="478"/>
          <ac:picMkLst>
            <pc:docMk/>
            <pc:sldMk cId="4163017170" sldId="270"/>
            <ac:picMk id="8" creationId="{DEF6FF42-5B45-4438-B757-AC9DE322AE97}"/>
          </ac:picMkLst>
        </pc:picChg>
      </pc:sldChg>
      <pc:sldChg chg="addSp delSp modSp mod">
        <pc:chgData name="Alejandra Prado" userId="ade84556-597d-4415-be4a-04ece2a2c08f" providerId="ADAL" clId="{51D4724B-F260-4808-B5DE-D6C3505BBD39}" dt="2023-09-15T14:48:28.268" v="3117" actId="20577"/>
        <pc:sldMkLst>
          <pc:docMk/>
          <pc:sldMk cId="3651206603" sldId="271"/>
        </pc:sldMkLst>
        <pc:spChg chg="mod">
          <ac:chgData name="Alejandra Prado" userId="ade84556-597d-4415-be4a-04ece2a2c08f" providerId="ADAL" clId="{51D4724B-F260-4808-B5DE-D6C3505BBD39}" dt="2023-09-14T14:49:09.353" v="1508" actId="1076"/>
          <ac:spMkLst>
            <pc:docMk/>
            <pc:sldMk cId="3651206603" sldId="271"/>
            <ac:spMk id="2" creationId="{F9435048-6CEA-4E3D-9F72-1528CBA266F6}"/>
          </ac:spMkLst>
        </pc:spChg>
        <pc:spChg chg="del mod">
          <ac:chgData name="Alejandra Prado" userId="ade84556-597d-4415-be4a-04ece2a2c08f" providerId="ADAL" clId="{51D4724B-F260-4808-B5DE-D6C3505BBD39}" dt="2023-09-14T14:48:03.749" v="1477" actId="478"/>
          <ac:spMkLst>
            <pc:docMk/>
            <pc:sldMk cId="3651206603" sldId="271"/>
            <ac:spMk id="4" creationId="{15DC01EF-9598-4365-9702-EBDAF66F8E48}"/>
          </ac:spMkLst>
        </pc:spChg>
        <pc:spChg chg="mod">
          <ac:chgData name="Alejandra Prado" userId="ade84556-597d-4415-be4a-04ece2a2c08f" providerId="ADAL" clId="{51D4724B-F260-4808-B5DE-D6C3505BBD39}" dt="2023-09-15T14:48:28.268" v="3117" actId="20577"/>
          <ac:spMkLst>
            <pc:docMk/>
            <pc:sldMk cId="3651206603" sldId="271"/>
            <ac:spMk id="5" creationId="{59900A09-7C08-4528-A49C-B0AAEE3088D6}"/>
          </ac:spMkLst>
        </pc:spChg>
        <pc:spChg chg="add del mod">
          <ac:chgData name="Alejandra Prado" userId="ade84556-597d-4415-be4a-04ece2a2c08f" providerId="ADAL" clId="{51D4724B-F260-4808-B5DE-D6C3505BBD39}" dt="2023-09-14T14:48:09.971" v="1478" actId="478"/>
          <ac:spMkLst>
            <pc:docMk/>
            <pc:sldMk cId="3651206603" sldId="271"/>
            <ac:spMk id="7" creationId="{DB37CD34-F455-FEF8-4235-4A19EA50B5E4}"/>
          </ac:spMkLst>
        </pc:spChg>
        <pc:picChg chg="mod">
          <ac:chgData name="Alejandra Prado" userId="ade84556-597d-4415-be4a-04ece2a2c08f" providerId="ADAL" clId="{51D4724B-F260-4808-B5DE-D6C3505BBD39}" dt="2023-09-14T14:49:16.418" v="1510" actId="1076"/>
          <ac:picMkLst>
            <pc:docMk/>
            <pc:sldMk cId="3651206603" sldId="271"/>
            <ac:picMk id="3" creationId="{F2805F2D-E487-E59C-178B-1DF7A76ACC86}"/>
          </ac:picMkLst>
        </pc:picChg>
      </pc:sldChg>
      <pc:sldChg chg="delSp modSp mod ord">
        <pc:chgData name="Alejandra Prado" userId="ade84556-597d-4415-be4a-04ece2a2c08f" providerId="ADAL" clId="{51D4724B-F260-4808-B5DE-D6C3505BBD39}" dt="2023-09-15T14:42:31.093" v="2970" actId="20577"/>
        <pc:sldMkLst>
          <pc:docMk/>
          <pc:sldMk cId="372383718" sldId="272"/>
        </pc:sldMkLst>
        <pc:spChg chg="mod">
          <ac:chgData name="Alejandra Prado" userId="ade84556-597d-4415-be4a-04ece2a2c08f" providerId="ADAL" clId="{51D4724B-F260-4808-B5DE-D6C3505BBD39}" dt="2023-09-14T15:02:23.307" v="1827" actId="1076"/>
          <ac:spMkLst>
            <pc:docMk/>
            <pc:sldMk cId="372383718" sldId="272"/>
            <ac:spMk id="2" creationId="{F00FFDC6-7902-4D4A-9E7D-908721FD4493}"/>
          </ac:spMkLst>
        </pc:spChg>
        <pc:spChg chg="del">
          <ac:chgData name="Alejandra Prado" userId="ade84556-597d-4415-be4a-04ece2a2c08f" providerId="ADAL" clId="{51D4724B-F260-4808-B5DE-D6C3505BBD39}" dt="2023-09-14T14:49:33.520" v="1511" actId="478"/>
          <ac:spMkLst>
            <pc:docMk/>
            <pc:sldMk cId="372383718" sldId="272"/>
            <ac:spMk id="7" creationId="{B68D165E-478A-4F81-9959-251F890528F8}"/>
          </ac:spMkLst>
        </pc:spChg>
        <pc:spChg chg="mod">
          <ac:chgData name="Alejandra Prado" userId="ade84556-597d-4415-be4a-04ece2a2c08f" providerId="ADAL" clId="{51D4724B-F260-4808-B5DE-D6C3505BBD39}" dt="2023-09-15T14:42:31.093" v="2970" actId="20577"/>
          <ac:spMkLst>
            <pc:docMk/>
            <pc:sldMk cId="372383718" sldId="272"/>
            <ac:spMk id="9" creationId="{EE687022-2EE8-477E-B61F-5BD0839CEFCE}"/>
          </ac:spMkLst>
        </pc:spChg>
        <pc:picChg chg="mod">
          <ac:chgData name="Alejandra Prado" userId="ade84556-597d-4415-be4a-04ece2a2c08f" providerId="ADAL" clId="{51D4724B-F260-4808-B5DE-D6C3505BBD39}" dt="2023-09-14T14:52:12.467" v="1550" actId="1076"/>
          <ac:picMkLst>
            <pc:docMk/>
            <pc:sldMk cId="372383718" sldId="272"/>
            <ac:picMk id="5" creationId="{D68CDB88-06F3-42A1-A4D1-2C3F1DF7453E}"/>
          </ac:picMkLst>
        </pc:picChg>
      </pc:sldChg>
      <pc:sldChg chg="ord">
        <pc:chgData name="Alejandra Prado" userId="ade84556-597d-4415-be4a-04ece2a2c08f" providerId="ADAL" clId="{51D4724B-F260-4808-B5DE-D6C3505BBD39}" dt="2023-09-13T21:31:20.569" v="544"/>
        <pc:sldMkLst>
          <pc:docMk/>
          <pc:sldMk cId="3973671580" sldId="273"/>
        </pc:sldMkLst>
      </pc:sldChg>
      <pc:sldChg chg="delSp modSp mod ord">
        <pc:chgData name="Alejandra Prado" userId="ade84556-597d-4415-be4a-04ece2a2c08f" providerId="ADAL" clId="{51D4724B-F260-4808-B5DE-D6C3505BBD39}" dt="2023-09-14T15:00:08.510" v="1818" actId="20577"/>
        <pc:sldMkLst>
          <pc:docMk/>
          <pc:sldMk cId="3616814301" sldId="274"/>
        </pc:sldMkLst>
        <pc:spChg chg="mod">
          <ac:chgData name="Alejandra Prado" userId="ade84556-597d-4415-be4a-04ece2a2c08f" providerId="ADAL" clId="{51D4724B-F260-4808-B5DE-D6C3505BBD39}" dt="2023-09-14T15:00:08.510" v="1818" actId="20577"/>
          <ac:spMkLst>
            <pc:docMk/>
            <pc:sldMk cId="3616814301" sldId="274"/>
            <ac:spMk id="7" creationId="{CD78353A-B664-439E-A46A-8D7F3B3EB60E}"/>
          </ac:spMkLst>
        </pc:spChg>
        <pc:spChg chg="mod">
          <ac:chgData name="Alejandra Prado" userId="ade84556-597d-4415-be4a-04ece2a2c08f" providerId="ADAL" clId="{51D4724B-F260-4808-B5DE-D6C3505BBD39}" dt="2023-09-14T14:59:54.906" v="1816" actId="1076"/>
          <ac:spMkLst>
            <pc:docMk/>
            <pc:sldMk cId="3616814301" sldId="274"/>
            <ac:spMk id="8" creationId="{0C1D9AAB-D406-46BD-8096-44D96D5592CA}"/>
          </ac:spMkLst>
        </pc:spChg>
        <pc:spChg chg="del">
          <ac:chgData name="Alejandra Prado" userId="ade84556-597d-4415-be4a-04ece2a2c08f" providerId="ADAL" clId="{51D4724B-F260-4808-B5DE-D6C3505BBD39}" dt="2023-09-14T14:58:25.211" v="1663" actId="478"/>
          <ac:spMkLst>
            <pc:docMk/>
            <pc:sldMk cId="3616814301" sldId="274"/>
            <ac:spMk id="10" creationId="{65A7D469-1028-4254-A708-2F49CF87AADE}"/>
          </ac:spMkLst>
        </pc:spChg>
        <pc:spChg chg="del">
          <ac:chgData name="Alejandra Prado" userId="ade84556-597d-4415-be4a-04ece2a2c08f" providerId="ADAL" clId="{51D4724B-F260-4808-B5DE-D6C3505BBD39}" dt="2023-09-14T14:58:26.803" v="1664" actId="478"/>
          <ac:spMkLst>
            <pc:docMk/>
            <pc:sldMk cId="3616814301" sldId="274"/>
            <ac:spMk id="11" creationId="{66333FEC-12EE-44B8-9E8A-CE11510F4A3B}"/>
          </ac:spMkLst>
        </pc:spChg>
        <pc:spChg chg="del">
          <ac:chgData name="Alejandra Prado" userId="ade84556-597d-4415-be4a-04ece2a2c08f" providerId="ADAL" clId="{51D4724B-F260-4808-B5DE-D6C3505BBD39}" dt="2023-09-14T14:58:28.213" v="1665" actId="478"/>
          <ac:spMkLst>
            <pc:docMk/>
            <pc:sldMk cId="3616814301" sldId="274"/>
            <ac:spMk id="12" creationId="{0D598B88-9004-41E6-8505-A0A6BD0F58FB}"/>
          </ac:spMkLst>
        </pc:spChg>
        <pc:picChg chg="mod">
          <ac:chgData name="Alejandra Prado" userId="ade84556-597d-4415-be4a-04ece2a2c08f" providerId="ADAL" clId="{51D4724B-F260-4808-B5DE-D6C3505BBD39}" dt="2023-09-14T14:59:33.482" v="1789" actId="14100"/>
          <ac:picMkLst>
            <pc:docMk/>
            <pc:sldMk cId="3616814301" sldId="274"/>
            <ac:picMk id="9" creationId="{BBB87608-5A5C-428B-8B36-77BC5F3E0F76}"/>
          </ac:picMkLst>
        </pc:picChg>
      </pc:sldChg>
      <pc:sldChg chg="del ord">
        <pc:chgData name="Alejandra Prado" userId="ade84556-597d-4415-be4a-04ece2a2c08f" providerId="ADAL" clId="{51D4724B-F260-4808-B5DE-D6C3505BBD39}" dt="2023-09-14T14:39:13.187" v="1367" actId="2696"/>
        <pc:sldMkLst>
          <pc:docMk/>
          <pc:sldMk cId="1228588323" sldId="276"/>
        </pc:sldMkLst>
      </pc:sldChg>
      <pc:sldChg chg="modSp mod">
        <pc:chgData name="Alejandra Prado" userId="ade84556-597d-4415-be4a-04ece2a2c08f" providerId="ADAL" clId="{51D4724B-F260-4808-B5DE-D6C3505BBD39}" dt="2023-09-15T14:40:15.044" v="2918" actId="20577"/>
        <pc:sldMkLst>
          <pc:docMk/>
          <pc:sldMk cId="522148434" sldId="280"/>
        </pc:sldMkLst>
        <pc:spChg chg="mod">
          <ac:chgData name="Alejandra Prado" userId="ade84556-597d-4415-be4a-04ece2a2c08f" providerId="ADAL" clId="{51D4724B-F260-4808-B5DE-D6C3505BBD39}" dt="2023-09-15T14:39:27.532" v="2892" actId="1076"/>
          <ac:spMkLst>
            <pc:docMk/>
            <pc:sldMk cId="522148434" sldId="280"/>
            <ac:spMk id="2" creationId="{00000000-0000-0000-0000-000000000000}"/>
          </ac:spMkLst>
        </pc:spChg>
        <pc:spChg chg="mod">
          <ac:chgData name="Alejandra Prado" userId="ade84556-597d-4415-be4a-04ece2a2c08f" providerId="ADAL" clId="{51D4724B-F260-4808-B5DE-D6C3505BBD39}" dt="2023-09-15T14:40:15.044" v="2918" actId="20577"/>
          <ac:spMkLst>
            <pc:docMk/>
            <pc:sldMk cId="522148434" sldId="280"/>
            <ac:spMk id="8" creationId="{5FEC05F2-B911-482B-9BFC-F6039FEC6106}"/>
          </ac:spMkLst>
        </pc:spChg>
        <pc:picChg chg="mod">
          <ac:chgData name="Alejandra Prado" userId="ade84556-597d-4415-be4a-04ece2a2c08f" providerId="ADAL" clId="{51D4724B-F260-4808-B5DE-D6C3505BBD39}" dt="2023-09-14T14:42:22.426" v="1418" actId="1076"/>
          <ac:picMkLst>
            <pc:docMk/>
            <pc:sldMk cId="522148434" sldId="280"/>
            <ac:picMk id="3" creationId="{B6DCC481-7FD0-CF38-5D18-109DB3B29602}"/>
          </ac:picMkLst>
        </pc:picChg>
        <pc:picChg chg="mod">
          <ac:chgData name="Alejandra Prado" userId="ade84556-597d-4415-be4a-04ece2a2c08f" providerId="ADAL" clId="{51D4724B-F260-4808-B5DE-D6C3505BBD39}" dt="2023-09-13T22:37:32.188" v="1161" actId="14100"/>
          <ac:picMkLst>
            <pc:docMk/>
            <pc:sldMk cId="522148434" sldId="280"/>
            <ac:picMk id="10" creationId="{5E896275-29E2-4677-9D52-666E4CCF6C25}"/>
          </ac:picMkLst>
        </pc:picChg>
      </pc:sldChg>
      <pc:sldChg chg="addSp delSp modSp mod ord">
        <pc:chgData name="Alejandra Prado" userId="ade84556-597d-4415-be4a-04ece2a2c08f" providerId="ADAL" clId="{51D4724B-F260-4808-B5DE-D6C3505BBD39}" dt="2023-09-15T14:41:42.067" v="2948" actId="1076"/>
        <pc:sldMkLst>
          <pc:docMk/>
          <pc:sldMk cId="835067319" sldId="282"/>
        </pc:sldMkLst>
        <pc:spChg chg="mod">
          <ac:chgData name="Alejandra Prado" userId="ade84556-597d-4415-be4a-04ece2a2c08f" providerId="ADAL" clId="{51D4724B-F260-4808-B5DE-D6C3505BBD39}" dt="2023-09-15T14:41:42.067" v="2948" actId="1076"/>
          <ac:spMkLst>
            <pc:docMk/>
            <pc:sldMk cId="835067319" sldId="282"/>
            <ac:spMk id="5" creationId="{DF85EB30-3608-41F0-93E3-E38E71D7EF71}"/>
          </ac:spMkLst>
        </pc:spChg>
        <pc:spChg chg="mod">
          <ac:chgData name="Alejandra Prado" userId="ade84556-597d-4415-be4a-04ece2a2c08f" providerId="ADAL" clId="{51D4724B-F260-4808-B5DE-D6C3505BBD39}" dt="2023-09-15T14:41:36.566" v="2946" actId="1076"/>
          <ac:spMkLst>
            <pc:docMk/>
            <pc:sldMk cId="835067319" sldId="282"/>
            <ac:spMk id="9" creationId="{496FA427-18D4-4AD4-85EF-122CE2E60CD5}"/>
          </ac:spMkLst>
        </pc:spChg>
        <pc:picChg chg="del">
          <ac:chgData name="Alejandra Prado" userId="ade84556-597d-4415-be4a-04ece2a2c08f" providerId="ADAL" clId="{51D4724B-F260-4808-B5DE-D6C3505BBD39}" dt="2023-09-13T20:48:35.325" v="118" actId="478"/>
          <ac:picMkLst>
            <pc:docMk/>
            <pc:sldMk cId="835067319" sldId="282"/>
            <ac:picMk id="3" creationId="{59CB0471-F098-4C21-B70B-32968F659880}"/>
          </ac:picMkLst>
        </pc:picChg>
        <pc:picChg chg="add del mod">
          <ac:chgData name="Alejandra Prado" userId="ade84556-597d-4415-be4a-04ece2a2c08f" providerId="ADAL" clId="{51D4724B-F260-4808-B5DE-D6C3505BBD39}" dt="2023-09-13T20:50:23.462" v="128" actId="478"/>
          <ac:picMkLst>
            <pc:docMk/>
            <pc:sldMk cId="835067319" sldId="282"/>
            <ac:picMk id="4" creationId="{ADEFDB6E-F831-A5D9-96CA-4AAC856BC881}"/>
          </ac:picMkLst>
        </pc:picChg>
        <pc:picChg chg="add del mod">
          <ac:chgData name="Alejandra Prado" userId="ade84556-597d-4415-be4a-04ece2a2c08f" providerId="ADAL" clId="{51D4724B-F260-4808-B5DE-D6C3505BBD39}" dt="2023-09-13T20:50:54.259" v="136" actId="478"/>
          <ac:picMkLst>
            <pc:docMk/>
            <pc:sldMk cId="835067319" sldId="282"/>
            <ac:picMk id="7" creationId="{169A7775-CC7C-37AE-8111-7A291E8EFD03}"/>
          </ac:picMkLst>
        </pc:picChg>
        <pc:picChg chg="add mod">
          <ac:chgData name="Alejandra Prado" userId="ade84556-597d-4415-be4a-04ece2a2c08f" providerId="ADAL" clId="{51D4724B-F260-4808-B5DE-D6C3505BBD39}" dt="2023-09-13T20:51:24.914" v="142" actId="1076"/>
          <ac:picMkLst>
            <pc:docMk/>
            <pc:sldMk cId="835067319" sldId="282"/>
            <ac:picMk id="10" creationId="{3FDF81F0-B7D3-C3E0-7145-7B4C532F3A9A}"/>
          </ac:picMkLst>
        </pc:picChg>
      </pc:sldChg>
      <pc:sldChg chg="ord">
        <pc:chgData name="Alejandra Prado" userId="ade84556-597d-4415-be4a-04ece2a2c08f" providerId="ADAL" clId="{51D4724B-F260-4808-B5DE-D6C3505BBD39}" dt="2023-09-13T21:31:23.564" v="546"/>
        <pc:sldMkLst>
          <pc:docMk/>
          <pc:sldMk cId="1403643295" sldId="287"/>
        </pc:sldMkLst>
      </pc:sldChg>
      <pc:sldChg chg="modSp mod ord">
        <pc:chgData name="Alejandra Prado" userId="ade84556-597d-4415-be4a-04ece2a2c08f" providerId="ADAL" clId="{51D4724B-F260-4808-B5DE-D6C3505BBD39}" dt="2023-09-14T14:44:01.761" v="1437" actId="2711"/>
        <pc:sldMkLst>
          <pc:docMk/>
          <pc:sldMk cId="3938297659" sldId="288"/>
        </pc:sldMkLst>
        <pc:spChg chg="mod">
          <ac:chgData name="Alejandra Prado" userId="ade84556-597d-4415-be4a-04ece2a2c08f" providerId="ADAL" clId="{51D4724B-F260-4808-B5DE-D6C3505BBD39}" dt="2023-09-14T14:44:01.761" v="1437" actId="2711"/>
          <ac:spMkLst>
            <pc:docMk/>
            <pc:sldMk cId="3938297659" sldId="288"/>
            <ac:spMk id="9" creationId="{EDC8B158-8CD2-2CE2-AF07-642D0055C4C7}"/>
          </ac:spMkLst>
        </pc:spChg>
      </pc:sldChg>
      <pc:sldChg chg="modSp mod">
        <pc:chgData name="Alejandra Prado" userId="ade84556-597d-4415-be4a-04ece2a2c08f" providerId="ADAL" clId="{51D4724B-F260-4808-B5DE-D6C3505BBD39}" dt="2023-09-15T14:48:15.922" v="3103" actId="20577"/>
        <pc:sldMkLst>
          <pc:docMk/>
          <pc:sldMk cId="2571550986" sldId="291"/>
        </pc:sldMkLst>
        <pc:spChg chg="mod">
          <ac:chgData name="Alejandra Prado" userId="ade84556-597d-4415-be4a-04ece2a2c08f" providerId="ADAL" clId="{51D4724B-F260-4808-B5DE-D6C3505BBD39}" dt="2023-09-14T14:47:45.812" v="1475" actId="1076"/>
          <ac:spMkLst>
            <pc:docMk/>
            <pc:sldMk cId="2571550986" sldId="291"/>
            <ac:spMk id="6" creationId="{DF5649A2-600A-4F74-AA20-A1A5B1F6443E}"/>
          </ac:spMkLst>
        </pc:spChg>
        <pc:spChg chg="mod">
          <ac:chgData name="Alejandra Prado" userId="ade84556-597d-4415-be4a-04ece2a2c08f" providerId="ADAL" clId="{51D4724B-F260-4808-B5DE-D6C3505BBD39}" dt="2023-09-15T14:48:15.922" v="3103" actId="20577"/>
          <ac:spMkLst>
            <pc:docMk/>
            <pc:sldMk cId="2571550986" sldId="291"/>
            <ac:spMk id="7" creationId="{06DF4F2E-85A2-49BB-B96C-5B4144A64A48}"/>
          </ac:spMkLst>
        </pc:spChg>
        <pc:picChg chg="mod">
          <ac:chgData name="Alejandra Prado" userId="ade84556-597d-4415-be4a-04ece2a2c08f" providerId="ADAL" clId="{51D4724B-F260-4808-B5DE-D6C3505BBD39}" dt="2023-09-14T14:47:42.118" v="1474" actId="1076"/>
          <ac:picMkLst>
            <pc:docMk/>
            <pc:sldMk cId="2571550986" sldId="291"/>
            <ac:picMk id="4" creationId="{11EB76ED-BDF0-AC02-776F-B6013BD891DB}"/>
          </ac:picMkLst>
        </pc:picChg>
      </pc:sldChg>
      <pc:sldChg chg="modSp del mod">
        <pc:chgData name="Alejandra Prado" userId="ade84556-597d-4415-be4a-04ece2a2c08f" providerId="ADAL" clId="{51D4724B-F260-4808-B5DE-D6C3505BBD39}" dt="2023-09-14T14:55:02.154" v="1628" actId="2696"/>
        <pc:sldMkLst>
          <pc:docMk/>
          <pc:sldMk cId="2080882872" sldId="292"/>
        </pc:sldMkLst>
        <pc:spChg chg="mod">
          <ac:chgData name="Alejandra Prado" userId="ade84556-597d-4415-be4a-04ece2a2c08f" providerId="ADAL" clId="{51D4724B-F260-4808-B5DE-D6C3505BBD39}" dt="2023-09-14T14:53:03.692" v="1554" actId="14100"/>
          <ac:spMkLst>
            <pc:docMk/>
            <pc:sldMk cId="2080882872" sldId="292"/>
            <ac:spMk id="5" creationId="{DB98B6CD-89F2-441B-B910-8201D3F06BDC}"/>
          </ac:spMkLst>
        </pc:spChg>
        <pc:spChg chg="mod">
          <ac:chgData name="Alejandra Prado" userId="ade84556-597d-4415-be4a-04ece2a2c08f" providerId="ADAL" clId="{51D4724B-F260-4808-B5DE-D6C3505BBD39}" dt="2023-09-14T14:52:47.148" v="1552" actId="14100"/>
          <ac:spMkLst>
            <pc:docMk/>
            <pc:sldMk cId="2080882872" sldId="292"/>
            <ac:spMk id="7" creationId="{2105F2FD-0836-44E1-9842-CEEDF30474C2}"/>
          </ac:spMkLst>
        </pc:spChg>
      </pc:sldChg>
      <pc:sldChg chg="ord">
        <pc:chgData name="Alejandra Prado" userId="ade84556-597d-4415-be4a-04ece2a2c08f" providerId="ADAL" clId="{51D4724B-F260-4808-B5DE-D6C3505BBD39}" dt="2023-09-14T15:08:44.992" v="1875"/>
        <pc:sldMkLst>
          <pc:docMk/>
          <pc:sldMk cId="1025852114" sldId="293"/>
        </pc:sldMkLst>
      </pc:sldChg>
      <pc:sldChg chg="del ord">
        <pc:chgData name="Alejandra Prado" userId="ade84556-597d-4415-be4a-04ece2a2c08f" providerId="ADAL" clId="{51D4724B-F260-4808-B5DE-D6C3505BBD39}" dt="2023-09-13T22:10:09.268" v="909" actId="2696"/>
        <pc:sldMkLst>
          <pc:docMk/>
          <pc:sldMk cId="2512322593" sldId="294"/>
        </pc:sldMkLst>
      </pc:sldChg>
      <pc:sldChg chg="del ord">
        <pc:chgData name="Alejandra Prado" userId="ade84556-597d-4415-be4a-04ece2a2c08f" providerId="ADAL" clId="{51D4724B-F260-4808-B5DE-D6C3505BBD39}" dt="2023-09-14T15:07:29.805" v="1857" actId="2696"/>
        <pc:sldMkLst>
          <pc:docMk/>
          <pc:sldMk cId="3212966571" sldId="295"/>
        </pc:sldMkLst>
      </pc:sldChg>
      <pc:sldChg chg="del">
        <pc:chgData name="Alejandra Prado" userId="ade84556-597d-4415-be4a-04ece2a2c08f" providerId="ADAL" clId="{51D4724B-F260-4808-B5DE-D6C3505BBD39}" dt="2023-09-13T22:21:27.238" v="1116" actId="2696"/>
        <pc:sldMkLst>
          <pc:docMk/>
          <pc:sldMk cId="10797560" sldId="296"/>
        </pc:sldMkLst>
      </pc:sldChg>
      <pc:sldChg chg="delSp modSp del mod ord">
        <pc:chgData name="Alejandra Prado" userId="ade84556-597d-4415-be4a-04ece2a2c08f" providerId="ADAL" clId="{51D4724B-F260-4808-B5DE-D6C3505BBD39}" dt="2023-09-13T22:21:21.762" v="1115" actId="2696"/>
        <pc:sldMkLst>
          <pc:docMk/>
          <pc:sldMk cId="4216609285" sldId="297"/>
        </pc:sldMkLst>
        <pc:spChg chg="mod">
          <ac:chgData name="Alejandra Prado" userId="ade84556-597d-4415-be4a-04ece2a2c08f" providerId="ADAL" clId="{51D4724B-F260-4808-B5DE-D6C3505BBD39}" dt="2023-09-13T22:11:46.408" v="932" actId="122"/>
          <ac:spMkLst>
            <pc:docMk/>
            <pc:sldMk cId="4216609285" sldId="297"/>
            <ac:spMk id="4" creationId="{3666ADE2-B4DC-40A6-BC52-862F9DA2AC0B}"/>
          </ac:spMkLst>
        </pc:spChg>
        <pc:picChg chg="del">
          <ac:chgData name="Alejandra Prado" userId="ade84556-597d-4415-be4a-04ece2a2c08f" providerId="ADAL" clId="{51D4724B-F260-4808-B5DE-D6C3505BBD39}" dt="2023-09-13T22:11:57.225" v="933" actId="478"/>
          <ac:picMkLst>
            <pc:docMk/>
            <pc:sldMk cId="4216609285" sldId="297"/>
            <ac:picMk id="6" creationId="{7E98C818-2612-447C-97EF-1065CE4CC3C8}"/>
          </ac:picMkLst>
        </pc:picChg>
      </pc:sldChg>
      <pc:sldChg chg="del">
        <pc:chgData name="Alejandra Prado" userId="ade84556-597d-4415-be4a-04ece2a2c08f" providerId="ADAL" clId="{51D4724B-F260-4808-B5DE-D6C3505BBD39}" dt="2023-09-13T22:21:30.966" v="1117" actId="2696"/>
        <pc:sldMkLst>
          <pc:docMk/>
          <pc:sldMk cId="2327826250" sldId="298"/>
        </pc:sldMkLst>
      </pc:sldChg>
      <pc:sldChg chg="addSp modSp add mod ord">
        <pc:chgData name="Alejandra Prado" userId="ade84556-597d-4415-be4a-04ece2a2c08f" providerId="ADAL" clId="{51D4724B-F260-4808-B5DE-D6C3505BBD39}" dt="2023-09-15T14:46:41.773" v="3075" actId="20577"/>
        <pc:sldMkLst>
          <pc:docMk/>
          <pc:sldMk cId="4116208712" sldId="298"/>
        </pc:sldMkLst>
        <pc:spChg chg="add mod">
          <ac:chgData name="Alejandra Prado" userId="ade84556-597d-4415-be4a-04ece2a2c08f" providerId="ADAL" clId="{51D4724B-F260-4808-B5DE-D6C3505BBD39}" dt="2023-09-14T15:08:09.758" v="1873" actId="1076"/>
          <ac:spMkLst>
            <pc:docMk/>
            <pc:sldMk cId="4116208712" sldId="298"/>
            <ac:spMk id="3" creationId="{7DD41BC9-4A6E-A512-B83F-2A873F54A0F4}"/>
          </ac:spMkLst>
        </pc:spChg>
        <pc:spChg chg="mod">
          <ac:chgData name="Alejandra Prado" userId="ade84556-597d-4415-be4a-04ece2a2c08f" providerId="ADAL" clId="{51D4724B-F260-4808-B5DE-D6C3505BBD39}" dt="2023-09-15T14:46:10.282" v="3007" actId="2711"/>
          <ac:spMkLst>
            <pc:docMk/>
            <pc:sldMk cId="4116208712" sldId="298"/>
            <ac:spMk id="4" creationId="{B992FD28-BDCB-DFBA-AA50-56828482E20B}"/>
          </ac:spMkLst>
        </pc:spChg>
        <pc:spChg chg="mod">
          <ac:chgData name="Alejandra Prado" userId="ade84556-597d-4415-be4a-04ece2a2c08f" providerId="ADAL" clId="{51D4724B-F260-4808-B5DE-D6C3505BBD39}" dt="2023-09-15T14:46:35.354" v="3058" actId="20577"/>
          <ac:spMkLst>
            <pc:docMk/>
            <pc:sldMk cId="4116208712" sldId="298"/>
            <ac:spMk id="7" creationId="{93F66582-C711-F0A6-D08A-CB411A257797}"/>
          </ac:spMkLst>
        </pc:spChg>
        <pc:spChg chg="mod">
          <ac:chgData name="Alejandra Prado" userId="ade84556-597d-4415-be4a-04ece2a2c08f" providerId="ADAL" clId="{51D4724B-F260-4808-B5DE-D6C3505BBD39}" dt="2023-09-15T14:46:41.773" v="3075" actId="20577"/>
          <ac:spMkLst>
            <pc:docMk/>
            <pc:sldMk cId="4116208712" sldId="298"/>
            <ac:spMk id="8" creationId="{5107B30E-7DCE-5792-636D-79E01228270A}"/>
          </ac:spMkLst>
        </pc:spChg>
        <pc:spChg chg="mod">
          <ac:chgData name="Alejandra Prado" userId="ade84556-597d-4415-be4a-04ece2a2c08f" providerId="ADAL" clId="{51D4724B-F260-4808-B5DE-D6C3505BBD39}" dt="2023-09-15T14:46:07.013" v="3006" actId="2711"/>
          <ac:spMkLst>
            <pc:docMk/>
            <pc:sldMk cId="4116208712" sldId="298"/>
            <ac:spMk id="12" creationId="{C43ADF82-5F95-594A-070B-E78BED813874}"/>
          </ac:spMkLst>
        </pc:spChg>
        <pc:spChg chg="mod">
          <ac:chgData name="Alejandra Prado" userId="ade84556-597d-4415-be4a-04ece2a2c08f" providerId="ADAL" clId="{51D4724B-F260-4808-B5DE-D6C3505BBD39}" dt="2023-09-15T14:46:28.414" v="3042" actId="20577"/>
          <ac:spMkLst>
            <pc:docMk/>
            <pc:sldMk cId="4116208712" sldId="298"/>
            <ac:spMk id="17" creationId="{2EDE7420-2968-EC90-EE3F-4DD1B26FD89B}"/>
          </ac:spMkLst>
        </pc:spChg>
        <pc:spChg chg="mod">
          <ac:chgData name="Alejandra Prado" userId="ade84556-597d-4415-be4a-04ece2a2c08f" providerId="ADAL" clId="{51D4724B-F260-4808-B5DE-D6C3505BBD39}" dt="2023-09-15T14:46:19.013" v="3024" actId="20577"/>
          <ac:spMkLst>
            <pc:docMk/>
            <pc:sldMk cId="4116208712" sldId="298"/>
            <ac:spMk id="18" creationId="{BF5C2A59-5D75-7B8B-8860-096163AE4F9A}"/>
          </ac:spMkLst>
        </pc:spChg>
      </pc:sldChg>
      <pc:sldChg chg="addSp delSp modSp mod ord">
        <pc:chgData name="Alejandra Prado" userId="ade84556-597d-4415-be4a-04ece2a2c08f" providerId="ADAL" clId="{51D4724B-F260-4808-B5DE-D6C3505BBD39}" dt="2023-09-14T14:23:50.586" v="1358" actId="1076"/>
        <pc:sldMkLst>
          <pc:docMk/>
          <pc:sldMk cId="542183145" sldId="299"/>
        </pc:sldMkLst>
        <pc:spChg chg="del">
          <ac:chgData name="Alejandra Prado" userId="ade84556-597d-4415-be4a-04ece2a2c08f" providerId="ADAL" clId="{51D4724B-F260-4808-B5DE-D6C3505BBD39}" dt="2023-09-13T22:22:18.822" v="1132" actId="478"/>
          <ac:spMkLst>
            <pc:docMk/>
            <pc:sldMk cId="542183145" sldId="299"/>
            <ac:spMk id="4" creationId="{3666ADE2-B4DC-40A6-BC52-862F9DA2AC0B}"/>
          </ac:spMkLst>
        </pc:spChg>
        <pc:spChg chg="add mod">
          <ac:chgData name="Alejandra Prado" userId="ade84556-597d-4415-be4a-04ece2a2c08f" providerId="ADAL" clId="{51D4724B-F260-4808-B5DE-D6C3505BBD39}" dt="2023-09-14T14:23:50.586" v="1358" actId="1076"/>
          <ac:spMkLst>
            <pc:docMk/>
            <pc:sldMk cId="542183145" sldId="299"/>
            <ac:spMk id="4" creationId="{A82DEFA0-11AA-8114-0F33-E48987CC4E58}"/>
          </ac:spMkLst>
        </pc:spChg>
        <pc:picChg chg="mod">
          <ac:chgData name="Alejandra Prado" userId="ade84556-597d-4415-be4a-04ece2a2c08f" providerId="ADAL" clId="{51D4724B-F260-4808-B5DE-D6C3505BBD39}" dt="2023-09-13T22:22:05.647" v="1131" actId="1076"/>
          <ac:picMkLst>
            <pc:docMk/>
            <pc:sldMk cId="542183145" sldId="299"/>
            <ac:picMk id="3" creationId="{194EAD7A-9B7B-DE67-D956-E3FDD69A1279}"/>
          </ac:picMkLst>
        </pc:picChg>
        <pc:picChg chg="del">
          <ac:chgData name="Alejandra Prado" userId="ade84556-597d-4415-be4a-04ece2a2c08f" providerId="ADAL" clId="{51D4724B-F260-4808-B5DE-D6C3505BBD39}" dt="2023-09-13T22:21:59.986" v="1130" actId="478"/>
          <ac:picMkLst>
            <pc:docMk/>
            <pc:sldMk cId="542183145" sldId="299"/>
            <ac:picMk id="13" creationId="{7CCF23B9-8E18-40DB-ABF0-546C2FCD56F7}"/>
          </ac:picMkLst>
        </pc:picChg>
      </pc:sldChg>
      <pc:sldChg chg="del">
        <pc:chgData name="Alejandra Prado" userId="ade84556-597d-4415-be4a-04ece2a2c08f" providerId="ADAL" clId="{51D4724B-F260-4808-B5DE-D6C3505BBD39}" dt="2023-09-14T14:23:55.708" v="1359" actId="2696"/>
        <pc:sldMkLst>
          <pc:docMk/>
          <pc:sldMk cId="893919648" sldId="300"/>
        </pc:sldMkLst>
      </pc:sldChg>
      <pc:sldChg chg="addSp delSp modSp del mod ord">
        <pc:chgData name="Alejandra Prado" userId="ade84556-597d-4415-be4a-04ece2a2c08f" providerId="ADAL" clId="{51D4724B-F260-4808-B5DE-D6C3505BBD39}" dt="2023-09-14T15:44:39.851" v="2446" actId="2696"/>
        <pc:sldMkLst>
          <pc:docMk/>
          <pc:sldMk cId="660288710" sldId="301"/>
        </pc:sldMkLst>
        <pc:spChg chg="mod">
          <ac:chgData name="Alejandra Prado" userId="ade84556-597d-4415-be4a-04ece2a2c08f" providerId="ADAL" clId="{51D4724B-F260-4808-B5DE-D6C3505BBD39}" dt="2023-09-14T15:34:55.220" v="2388" actId="20577"/>
          <ac:spMkLst>
            <pc:docMk/>
            <pc:sldMk cId="660288710" sldId="301"/>
            <ac:spMk id="2" creationId="{F7F55EBF-83CB-5A75-FA3D-3C4DBF97A9F3}"/>
          </ac:spMkLst>
        </pc:spChg>
        <pc:spChg chg="del mod">
          <ac:chgData name="Alejandra Prado" userId="ade84556-597d-4415-be4a-04ece2a2c08f" providerId="ADAL" clId="{51D4724B-F260-4808-B5DE-D6C3505BBD39}" dt="2023-09-14T15:16:46.088" v="1932" actId="478"/>
          <ac:spMkLst>
            <pc:docMk/>
            <pc:sldMk cId="660288710" sldId="301"/>
            <ac:spMk id="3" creationId="{FD341BF5-9E28-C556-D6CA-1E41102E2655}"/>
          </ac:spMkLst>
        </pc:spChg>
        <pc:spChg chg="add del mod">
          <ac:chgData name="Alejandra Prado" userId="ade84556-597d-4415-be4a-04ece2a2c08f" providerId="ADAL" clId="{51D4724B-F260-4808-B5DE-D6C3505BBD39}" dt="2023-09-14T15:17:36.052" v="1933" actId="1032"/>
          <ac:spMkLst>
            <pc:docMk/>
            <pc:sldMk cId="660288710" sldId="301"/>
            <ac:spMk id="5" creationId="{42E57703-CA76-BF7E-5918-39BB2910F88B}"/>
          </ac:spMkLst>
        </pc:spChg>
        <pc:spChg chg="add del mod">
          <ac:chgData name="Alejandra Prado" userId="ade84556-597d-4415-be4a-04ece2a2c08f" providerId="ADAL" clId="{51D4724B-F260-4808-B5DE-D6C3505BBD39}" dt="2023-09-14T15:17:49.383" v="1936" actId="478"/>
          <ac:spMkLst>
            <pc:docMk/>
            <pc:sldMk cId="660288710" sldId="301"/>
            <ac:spMk id="8" creationId="{54B00D7A-2F15-EF93-9AC4-EC05FDE55AD9}"/>
          </ac:spMkLst>
        </pc:spChg>
        <pc:spChg chg="mod">
          <ac:chgData name="Alejandra Prado" userId="ade84556-597d-4415-be4a-04ece2a2c08f" providerId="ADAL" clId="{51D4724B-F260-4808-B5DE-D6C3505BBD39}" dt="2023-09-14T15:41:38.139" v="2400" actId="1076"/>
          <ac:spMkLst>
            <pc:docMk/>
            <pc:sldMk cId="660288710" sldId="301"/>
            <ac:spMk id="65" creationId="{B99F25AA-7313-BFA8-58E9-0D0651ACACD1}"/>
          </ac:spMkLst>
        </pc:spChg>
        <pc:graphicFrameChg chg="add del mod modGraphic">
          <ac:chgData name="Alejandra Prado" userId="ade84556-597d-4415-be4a-04ece2a2c08f" providerId="ADAL" clId="{51D4724B-F260-4808-B5DE-D6C3505BBD39}" dt="2023-09-14T15:17:47.798" v="1935" actId="478"/>
          <ac:graphicFrameMkLst>
            <pc:docMk/>
            <pc:sldMk cId="660288710" sldId="301"/>
            <ac:graphicFrameMk id="6" creationId="{9E30CE1E-53EB-14D0-8B87-F74FFEA0C981}"/>
          </ac:graphicFrameMkLst>
        </pc:graphicFrameChg>
        <pc:graphicFrameChg chg="add del modGraphic">
          <ac:chgData name="Alejandra Prado" userId="ade84556-597d-4415-be4a-04ece2a2c08f" providerId="ADAL" clId="{51D4724B-F260-4808-B5DE-D6C3505BBD39}" dt="2023-09-14T15:19:12.196" v="1938" actId="478"/>
          <ac:graphicFrameMkLst>
            <pc:docMk/>
            <pc:sldMk cId="660288710" sldId="301"/>
            <ac:graphicFrameMk id="9" creationId="{FBFC05CA-A95D-E329-066F-E321E5DEB088}"/>
          </ac:graphicFrameMkLst>
        </pc:graphicFrameChg>
        <pc:graphicFrameChg chg="add del modGraphic">
          <ac:chgData name="Alejandra Prado" userId="ade84556-597d-4415-be4a-04ece2a2c08f" providerId="ADAL" clId="{51D4724B-F260-4808-B5DE-D6C3505BBD39}" dt="2023-09-14T15:19:48.769" v="1940" actId="478"/>
          <ac:graphicFrameMkLst>
            <pc:docMk/>
            <pc:sldMk cId="660288710" sldId="301"/>
            <ac:graphicFrameMk id="10" creationId="{2C50DE07-D208-F0FD-46A3-0F3457955F8B}"/>
          </ac:graphicFrameMkLst>
        </pc:graphicFrameChg>
        <pc:graphicFrameChg chg="add del modGraphic">
          <ac:chgData name="Alejandra Prado" userId="ade84556-597d-4415-be4a-04ece2a2c08f" providerId="ADAL" clId="{51D4724B-F260-4808-B5DE-D6C3505BBD39}" dt="2023-09-14T15:20:56.869" v="1942" actId="478"/>
          <ac:graphicFrameMkLst>
            <pc:docMk/>
            <pc:sldMk cId="660288710" sldId="301"/>
            <ac:graphicFrameMk id="11" creationId="{A630AA16-9991-4298-FDEC-8A2106BE556F}"/>
          </ac:graphicFrameMkLst>
        </pc:graphicFrameChg>
        <pc:graphicFrameChg chg="add del modGraphic">
          <ac:chgData name="Alejandra Prado" userId="ade84556-597d-4415-be4a-04ece2a2c08f" providerId="ADAL" clId="{51D4724B-F260-4808-B5DE-D6C3505BBD39}" dt="2023-09-14T15:21:07.618" v="1944" actId="478"/>
          <ac:graphicFrameMkLst>
            <pc:docMk/>
            <pc:sldMk cId="660288710" sldId="301"/>
            <ac:graphicFrameMk id="12" creationId="{680AE4FF-944E-BAAF-B5FF-6BAE85940EC4}"/>
          </ac:graphicFrameMkLst>
        </pc:graphicFrameChg>
        <pc:graphicFrameChg chg="add mod modGraphic">
          <ac:chgData name="Alejandra Prado" userId="ade84556-597d-4415-be4a-04ece2a2c08f" providerId="ADAL" clId="{51D4724B-F260-4808-B5DE-D6C3505BBD39}" dt="2023-09-14T15:31:19.741" v="2383" actId="1076"/>
          <ac:graphicFrameMkLst>
            <pc:docMk/>
            <pc:sldMk cId="660288710" sldId="301"/>
            <ac:graphicFrameMk id="13" creationId="{D9248CFE-C890-EA2F-E6AA-0275B9BDDE57}"/>
          </ac:graphicFrameMkLst>
        </pc:graphicFrameChg>
        <pc:graphicFrameChg chg="add mod">
          <ac:chgData name="Alejandra Prado" userId="ade84556-597d-4415-be4a-04ece2a2c08f" providerId="ADAL" clId="{51D4724B-F260-4808-B5DE-D6C3505BBD39}" dt="2023-09-14T15:31:28.237" v="2385" actId="14100"/>
          <ac:graphicFrameMkLst>
            <pc:docMk/>
            <pc:sldMk cId="660288710" sldId="301"/>
            <ac:graphicFrameMk id="14" creationId="{026A756B-6CAA-EB87-EF4A-EF812F392FD7}"/>
          </ac:graphicFrameMkLst>
        </pc:graphicFrameChg>
      </pc:sldChg>
      <pc:sldChg chg="addSp delSp modSp new mod ord">
        <pc:chgData name="Alejandra Prado" userId="ade84556-597d-4415-be4a-04ece2a2c08f" providerId="ADAL" clId="{51D4724B-F260-4808-B5DE-D6C3505BBD39}" dt="2023-09-15T14:43:04.434" v="2980" actId="12"/>
        <pc:sldMkLst>
          <pc:docMk/>
          <pc:sldMk cId="1276024286" sldId="302"/>
        </pc:sldMkLst>
        <pc:spChg chg="del">
          <ac:chgData name="Alejandra Prado" userId="ade84556-597d-4415-be4a-04ece2a2c08f" providerId="ADAL" clId="{51D4724B-F260-4808-B5DE-D6C3505BBD39}" dt="2023-09-13T21:09:48.530" v="174" actId="478"/>
          <ac:spMkLst>
            <pc:docMk/>
            <pc:sldMk cId="1276024286" sldId="302"/>
            <ac:spMk id="2" creationId="{0F56AC22-05B2-8C51-3E65-9E9CD613E28C}"/>
          </ac:spMkLst>
        </pc:spChg>
        <pc:spChg chg="mod">
          <ac:chgData name="Alejandra Prado" userId="ade84556-597d-4415-be4a-04ece2a2c08f" providerId="ADAL" clId="{51D4724B-F260-4808-B5DE-D6C3505BBD39}" dt="2023-09-13T22:44:06.961" v="1215" actId="1076"/>
          <ac:spMkLst>
            <pc:docMk/>
            <pc:sldMk cId="1276024286" sldId="302"/>
            <ac:spMk id="3" creationId="{1591D58A-DCE3-063F-1C63-1A8AD1896ABD}"/>
          </ac:spMkLst>
        </pc:spChg>
        <pc:spChg chg="del">
          <ac:chgData name="Alejandra Prado" userId="ade84556-597d-4415-be4a-04ece2a2c08f" providerId="ADAL" clId="{51D4724B-F260-4808-B5DE-D6C3505BBD39}" dt="2023-09-13T21:13:11.343" v="186" actId="478"/>
          <ac:spMkLst>
            <pc:docMk/>
            <pc:sldMk cId="1276024286" sldId="302"/>
            <ac:spMk id="4" creationId="{3D9DB9F9-192A-E655-1836-3460E54FA913}"/>
          </ac:spMkLst>
        </pc:spChg>
        <pc:spChg chg="mod">
          <ac:chgData name="Alejandra Prado" userId="ade84556-597d-4415-be4a-04ece2a2c08f" providerId="ADAL" clId="{51D4724B-F260-4808-B5DE-D6C3505BBD39}" dt="2023-09-13T22:44:00.342" v="1213" actId="1076"/>
          <ac:spMkLst>
            <pc:docMk/>
            <pc:sldMk cId="1276024286" sldId="302"/>
            <ac:spMk id="5" creationId="{C3CE5585-C20B-54D9-F2CA-0C5ECC3AA538}"/>
          </ac:spMkLst>
        </pc:spChg>
        <pc:spChg chg="mod">
          <ac:chgData name="Alejandra Prado" userId="ade84556-597d-4415-be4a-04ece2a2c08f" providerId="ADAL" clId="{51D4724B-F260-4808-B5DE-D6C3505BBD39}" dt="2023-09-15T14:43:04.434" v="2980" actId="12"/>
          <ac:spMkLst>
            <pc:docMk/>
            <pc:sldMk cId="1276024286" sldId="302"/>
            <ac:spMk id="6" creationId="{312D9FA5-16D5-9F90-C552-00B111F75328}"/>
          </ac:spMkLst>
        </pc:spChg>
        <pc:spChg chg="add del mod">
          <ac:chgData name="Alejandra Prado" userId="ade84556-597d-4415-be4a-04ece2a2c08f" providerId="ADAL" clId="{51D4724B-F260-4808-B5DE-D6C3505BBD39}" dt="2023-09-13T21:15:08.041" v="215" actId="478"/>
          <ac:spMkLst>
            <pc:docMk/>
            <pc:sldMk cId="1276024286" sldId="302"/>
            <ac:spMk id="8" creationId="{BC02C29D-E3E9-819F-3C1C-56015C79AC05}"/>
          </ac:spMkLst>
        </pc:spChg>
        <pc:picChg chg="add mod">
          <ac:chgData name="Alejandra Prado" userId="ade84556-597d-4415-be4a-04ece2a2c08f" providerId="ADAL" clId="{51D4724B-F260-4808-B5DE-D6C3505BBD39}" dt="2023-09-13T21:13:19.380" v="188" actId="1076"/>
          <ac:picMkLst>
            <pc:docMk/>
            <pc:sldMk cId="1276024286" sldId="302"/>
            <ac:picMk id="7" creationId="{CBA99765-CC8F-71B0-A015-036C64061E6E}"/>
          </ac:picMkLst>
        </pc:picChg>
        <pc:picChg chg="add mod">
          <ac:chgData name="Alejandra Prado" userId="ade84556-597d-4415-be4a-04ece2a2c08f" providerId="ADAL" clId="{51D4724B-F260-4808-B5DE-D6C3505BBD39}" dt="2023-09-13T21:16:08.006" v="221" actId="1076"/>
          <ac:picMkLst>
            <pc:docMk/>
            <pc:sldMk cId="1276024286" sldId="302"/>
            <ac:picMk id="10" creationId="{98AA2926-D3B3-0BAC-BA22-C7A99C845084}"/>
          </ac:picMkLst>
        </pc:picChg>
      </pc:sldChg>
      <pc:sldChg chg="new">
        <pc:chgData name="Alejandra Prado" userId="ade84556-597d-4415-be4a-04ece2a2c08f" providerId="ADAL" clId="{51D4724B-F260-4808-B5DE-D6C3505BBD39}" dt="2023-09-13T21:12:20.341" v="185" actId="680"/>
        <pc:sldMkLst>
          <pc:docMk/>
          <pc:sldMk cId="3614426762" sldId="303"/>
        </pc:sldMkLst>
      </pc:sldChg>
      <pc:sldChg chg="addSp delSp modSp new mod ord">
        <pc:chgData name="Alejandra Prado" userId="ade84556-597d-4415-be4a-04ece2a2c08f" providerId="ADAL" clId="{51D4724B-F260-4808-B5DE-D6C3505BBD39}" dt="2023-09-15T14:42:50.582" v="2976" actId="12"/>
        <pc:sldMkLst>
          <pc:docMk/>
          <pc:sldMk cId="811083634" sldId="304"/>
        </pc:sldMkLst>
        <pc:spChg chg="mod">
          <ac:chgData name="Alejandra Prado" userId="ade84556-597d-4415-be4a-04ece2a2c08f" providerId="ADAL" clId="{51D4724B-F260-4808-B5DE-D6C3505BBD39}" dt="2023-09-13T22:39:32.329" v="1186" actId="1076"/>
          <ac:spMkLst>
            <pc:docMk/>
            <pc:sldMk cId="811083634" sldId="304"/>
            <ac:spMk id="2" creationId="{212B103A-14D6-E2D6-C2B3-37B7FEA403A6}"/>
          </ac:spMkLst>
        </pc:spChg>
        <pc:spChg chg="mod">
          <ac:chgData name="Alejandra Prado" userId="ade84556-597d-4415-be4a-04ece2a2c08f" providerId="ADAL" clId="{51D4724B-F260-4808-B5DE-D6C3505BBD39}" dt="2023-09-13T22:39:20.202" v="1182" actId="1076"/>
          <ac:spMkLst>
            <pc:docMk/>
            <pc:sldMk cId="811083634" sldId="304"/>
            <ac:spMk id="3" creationId="{9BFADF1E-8A04-1E5C-19AD-34CB09937C01}"/>
          </ac:spMkLst>
        </pc:spChg>
        <pc:spChg chg="mod">
          <ac:chgData name="Alejandra Prado" userId="ade84556-597d-4415-be4a-04ece2a2c08f" providerId="ADAL" clId="{51D4724B-F260-4808-B5DE-D6C3505BBD39}" dt="2023-09-15T14:42:47.286" v="2974" actId="12"/>
          <ac:spMkLst>
            <pc:docMk/>
            <pc:sldMk cId="811083634" sldId="304"/>
            <ac:spMk id="4" creationId="{CDC706A5-3EFC-5689-E33E-D9D9CB09C100}"/>
          </ac:spMkLst>
        </pc:spChg>
        <pc:spChg chg="mod">
          <ac:chgData name="Alejandra Prado" userId="ade84556-597d-4415-be4a-04ece2a2c08f" providerId="ADAL" clId="{51D4724B-F260-4808-B5DE-D6C3505BBD39}" dt="2023-09-13T22:39:28.698" v="1185" actId="1076"/>
          <ac:spMkLst>
            <pc:docMk/>
            <pc:sldMk cId="811083634" sldId="304"/>
            <ac:spMk id="5" creationId="{8FC53096-C918-2A49-15BC-FBFAAD852C64}"/>
          </ac:spMkLst>
        </pc:spChg>
        <pc:spChg chg="mod">
          <ac:chgData name="Alejandra Prado" userId="ade84556-597d-4415-be4a-04ece2a2c08f" providerId="ADAL" clId="{51D4724B-F260-4808-B5DE-D6C3505BBD39}" dt="2023-09-15T14:42:50.582" v="2976" actId="12"/>
          <ac:spMkLst>
            <pc:docMk/>
            <pc:sldMk cId="811083634" sldId="304"/>
            <ac:spMk id="6" creationId="{DA7B98B7-7E9E-08AA-9982-C52AC3AD42A2}"/>
          </ac:spMkLst>
        </pc:spChg>
        <pc:picChg chg="add del mod">
          <ac:chgData name="Alejandra Prado" userId="ade84556-597d-4415-be4a-04ece2a2c08f" providerId="ADAL" clId="{51D4724B-F260-4808-B5DE-D6C3505BBD39}" dt="2023-09-13T21:27:16.307" v="422" actId="478"/>
          <ac:picMkLst>
            <pc:docMk/>
            <pc:sldMk cId="811083634" sldId="304"/>
            <ac:picMk id="7" creationId="{6BBDE4FA-2CBC-47E1-817B-EC17DC1B3DF0}"/>
          </ac:picMkLst>
        </pc:picChg>
        <pc:picChg chg="add del mod">
          <ac:chgData name="Alejandra Prado" userId="ade84556-597d-4415-be4a-04ece2a2c08f" providerId="ADAL" clId="{51D4724B-F260-4808-B5DE-D6C3505BBD39}" dt="2023-09-13T21:26:54.171" v="421" actId="478"/>
          <ac:picMkLst>
            <pc:docMk/>
            <pc:sldMk cId="811083634" sldId="304"/>
            <ac:picMk id="8" creationId="{2FBC8094-2FF0-2BAB-67B7-B6C08C4C4C06}"/>
          </ac:picMkLst>
        </pc:picChg>
        <pc:picChg chg="add mod modCrop">
          <ac:chgData name="Alejandra Prado" userId="ade84556-597d-4415-be4a-04ece2a2c08f" providerId="ADAL" clId="{51D4724B-F260-4808-B5DE-D6C3505BBD39}" dt="2023-09-13T21:29:16.311" v="530" actId="1076"/>
          <ac:picMkLst>
            <pc:docMk/>
            <pc:sldMk cId="811083634" sldId="304"/>
            <ac:picMk id="9" creationId="{B887C4C6-0C64-B907-2E2C-3600145A0342}"/>
          </ac:picMkLst>
        </pc:picChg>
        <pc:picChg chg="mod">
          <ac:chgData name="Alejandra Prado" userId="ade84556-597d-4415-be4a-04ece2a2c08f" providerId="ADAL" clId="{51D4724B-F260-4808-B5DE-D6C3505BBD39}" dt="2023-09-13T22:39:35.089" v="1187" actId="1076"/>
          <ac:picMkLst>
            <pc:docMk/>
            <pc:sldMk cId="811083634" sldId="304"/>
            <ac:picMk id="11" creationId="{91593B26-D194-23E1-B5CA-75660CAC3268}"/>
          </ac:picMkLst>
        </pc:picChg>
        <pc:picChg chg="add mod">
          <ac:chgData name="Alejandra Prado" userId="ade84556-597d-4415-be4a-04ece2a2c08f" providerId="ADAL" clId="{51D4724B-F260-4808-B5DE-D6C3505BBD39}" dt="2023-09-13T21:29:03.566" v="527" actId="1076"/>
          <ac:picMkLst>
            <pc:docMk/>
            <pc:sldMk cId="811083634" sldId="304"/>
            <ac:picMk id="1026" creationId="{A1D4B628-0F4B-2204-B54F-AE8574D751BB}"/>
          </ac:picMkLst>
        </pc:picChg>
        <pc:picChg chg="add del mod">
          <ac:chgData name="Alejandra Prado" userId="ade84556-597d-4415-be4a-04ece2a2c08f" providerId="ADAL" clId="{51D4724B-F260-4808-B5DE-D6C3505BBD39}" dt="2023-09-13T21:28:21.331" v="436"/>
          <ac:picMkLst>
            <pc:docMk/>
            <pc:sldMk cId="811083634" sldId="304"/>
            <ac:picMk id="1028" creationId="{845CCB7B-0C0B-AE66-4C51-9877188D2057}"/>
          </ac:picMkLst>
        </pc:picChg>
        <pc:picChg chg="add del mod">
          <ac:chgData name="Alejandra Prado" userId="ade84556-597d-4415-be4a-04ece2a2c08f" providerId="ADAL" clId="{51D4724B-F260-4808-B5DE-D6C3505BBD39}" dt="2023-09-13T21:28:30.572" v="442"/>
          <ac:picMkLst>
            <pc:docMk/>
            <pc:sldMk cId="811083634" sldId="304"/>
            <ac:picMk id="1030" creationId="{EA18FBCB-61A1-4739-52CA-5B174184BCF3}"/>
          </ac:picMkLst>
        </pc:picChg>
      </pc:sldChg>
      <pc:sldChg chg="addSp delSp modSp new mod ord">
        <pc:chgData name="Alejandra Prado" userId="ade84556-597d-4415-be4a-04ece2a2c08f" providerId="ADAL" clId="{51D4724B-F260-4808-B5DE-D6C3505BBD39}" dt="2023-09-15T14:44:06.994" v="2993" actId="14100"/>
        <pc:sldMkLst>
          <pc:docMk/>
          <pc:sldMk cId="1308327798" sldId="305"/>
        </pc:sldMkLst>
        <pc:spChg chg="del">
          <ac:chgData name="Alejandra Prado" userId="ade84556-597d-4415-be4a-04ece2a2c08f" providerId="ADAL" clId="{51D4724B-F260-4808-B5DE-D6C3505BBD39}" dt="2023-09-13T21:32:31.901" v="550" actId="478"/>
          <ac:spMkLst>
            <pc:docMk/>
            <pc:sldMk cId="1308327798" sldId="305"/>
            <ac:spMk id="2" creationId="{D8CABD4E-E328-2EEF-4F75-55CE2C3A79AE}"/>
          </ac:spMkLst>
        </pc:spChg>
        <pc:spChg chg="del">
          <ac:chgData name="Alejandra Prado" userId="ade84556-597d-4415-be4a-04ece2a2c08f" providerId="ADAL" clId="{51D4724B-F260-4808-B5DE-D6C3505BBD39}" dt="2023-09-13T21:32:33.757" v="551" actId="478"/>
          <ac:spMkLst>
            <pc:docMk/>
            <pc:sldMk cId="1308327798" sldId="305"/>
            <ac:spMk id="3" creationId="{B95F715C-1627-E982-9116-8997339889A8}"/>
          </ac:spMkLst>
        </pc:spChg>
        <pc:spChg chg="add del">
          <ac:chgData name="Alejandra Prado" userId="ade84556-597d-4415-be4a-04ece2a2c08f" providerId="ADAL" clId="{51D4724B-F260-4808-B5DE-D6C3505BBD39}" dt="2023-09-13T21:38:49.808" v="604" actId="22"/>
          <ac:spMkLst>
            <pc:docMk/>
            <pc:sldMk cId="1308327798" sldId="305"/>
            <ac:spMk id="9" creationId="{EC440722-A8CE-06C7-1EC4-6A08863EEF3A}"/>
          </ac:spMkLst>
        </pc:spChg>
        <pc:spChg chg="add mod">
          <ac:chgData name="Alejandra Prado" userId="ade84556-597d-4415-be4a-04ece2a2c08f" providerId="ADAL" clId="{51D4724B-F260-4808-B5DE-D6C3505BBD39}" dt="2023-09-15T14:44:06.994" v="2993" actId="14100"/>
          <ac:spMkLst>
            <pc:docMk/>
            <pc:sldMk cId="1308327798" sldId="305"/>
            <ac:spMk id="18" creationId="{C5F78453-D5A3-20DA-A0DB-A1BFE1F16051}"/>
          </ac:spMkLst>
        </pc:spChg>
        <pc:spChg chg="add mod">
          <ac:chgData name="Alejandra Prado" userId="ade84556-597d-4415-be4a-04ece2a2c08f" providerId="ADAL" clId="{51D4724B-F260-4808-B5DE-D6C3505BBD39}" dt="2023-09-15T14:44:00.983" v="2992" actId="20577"/>
          <ac:spMkLst>
            <pc:docMk/>
            <pc:sldMk cId="1308327798" sldId="305"/>
            <ac:spMk id="19" creationId="{955628B6-8087-5047-1597-7896287663F1}"/>
          </ac:spMkLst>
        </pc:spChg>
        <pc:spChg chg="add mod">
          <ac:chgData name="Alejandra Prado" userId="ade84556-597d-4415-be4a-04ece2a2c08f" providerId="ADAL" clId="{51D4724B-F260-4808-B5DE-D6C3505BBD39}" dt="2023-09-13T21:43:18.948" v="684" actId="1076"/>
          <ac:spMkLst>
            <pc:docMk/>
            <pc:sldMk cId="1308327798" sldId="305"/>
            <ac:spMk id="20" creationId="{69D3912C-6CD4-3E2D-8FD4-A267FB4EEAE9}"/>
          </ac:spMkLst>
        </pc:spChg>
        <pc:picChg chg="add del mod">
          <ac:chgData name="Alejandra Prado" userId="ade84556-597d-4415-be4a-04ece2a2c08f" providerId="ADAL" clId="{51D4724B-F260-4808-B5DE-D6C3505BBD39}" dt="2023-09-13T21:33:05.407" v="566" actId="478"/>
          <ac:picMkLst>
            <pc:docMk/>
            <pc:sldMk cId="1308327798" sldId="305"/>
            <ac:picMk id="5" creationId="{B924E55B-702F-8B99-0635-06D35B85A4AB}"/>
          </ac:picMkLst>
        </pc:picChg>
        <pc:picChg chg="add mod modCrop">
          <ac:chgData name="Alejandra Prado" userId="ade84556-597d-4415-be4a-04ece2a2c08f" providerId="ADAL" clId="{51D4724B-F260-4808-B5DE-D6C3505BBD39}" dt="2023-09-13T21:41:56.954" v="639" actId="1076"/>
          <ac:picMkLst>
            <pc:docMk/>
            <pc:sldMk cId="1308327798" sldId="305"/>
            <ac:picMk id="6" creationId="{4F572CDC-DF31-7C5B-23D8-EB086DBDD694}"/>
          </ac:picMkLst>
        </pc:picChg>
        <pc:picChg chg="add del mod modCrop">
          <ac:chgData name="Alejandra Prado" userId="ade84556-597d-4415-be4a-04ece2a2c08f" providerId="ADAL" clId="{51D4724B-F260-4808-B5DE-D6C3505BBD39}" dt="2023-09-13T21:39:00.683" v="605" actId="478"/>
          <ac:picMkLst>
            <pc:docMk/>
            <pc:sldMk cId="1308327798" sldId="305"/>
            <ac:picMk id="7" creationId="{8EB21192-5AB4-7BAE-733F-CB74B3DDCAAF}"/>
          </ac:picMkLst>
        </pc:picChg>
        <pc:picChg chg="add del mod modCrop">
          <ac:chgData name="Alejandra Prado" userId="ade84556-597d-4415-be4a-04ece2a2c08f" providerId="ADAL" clId="{51D4724B-F260-4808-B5DE-D6C3505BBD39}" dt="2023-09-13T21:40:10.846" v="615"/>
          <ac:picMkLst>
            <pc:docMk/>
            <pc:sldMk cId="1308327798" sldId="305"/>
            <ac:picMk id="11" creationId="{5C338E7C-D181-579C-1105-A1C0CACB688A}"/>
          </ac:picMkLst>
        </pc:picChg>
        <pc:picChg chg="add mod modCrop">
          <ac:chgData name="Alejandra Prado" userId="ade84556-597d-4415-be4a-04ece2a2c08f" providerId="ADAL" clId="{51D4724B-F260-4808-B5DE-D6C3505BBD39}" dt="2023-09-13T21:41:59.400" v="641" actId="1076"/>
          <ac:picMkLst>
            <pc:docMk/>
            <pc:sldMk cId="1308327798" sldId="305"/>
            <ac:picMk id="13" creationId="{70FFCF3E-5401-5F5A-65D7-53DC0666DFAC}"/>
          </ac:picMkLst>
        </pc:picChg>
        <pc:picChg chg="add mod">
          <ac:chgData name="Alejandra Prado" userId="ade84556-597d-4415-be4a-04ece2a2c08f" providerId="ADAL" clId="{51D4724B-F260-4808-B5DE-D6C3505BBD39}" dt="2023-09-13T21:41:55.822" v="638" actId="1076"/>
          <ac:picMkLst>
            <pc:docMk/>
            <pc:sldMk cId="1308327798" sldId="305"/>
            <ac:picMk id="15" creationId="{6B23DCA0-BBBA-D90D-BED8-A58E86CED376}"/>
          </ac:picMkLst>
        </pc:picChg>
        <pc:picChg chg="add mod">
          <ac:chgData name="Alejandra Prado" userId="ade84556-597d-4415-be4a-04ece2a2c08f" providerId="ADAL" clId="{51D4724B-F260-4808-B5DE-D6C3505BBD39}" dt="2023-09-13T21:41:58.213" v="640" actId="1076"/>
          <ac:picMkLst>
            <pc:docMk/>
            <pc:sldMk cId="1308327798" sldId="305"/>
            <ac:picMk id="17" creationId="{8B39145F-2B75-E48D-3073-66616BF34884}"/>
          </ac:picMkLst>
        </pc:picChg>
      </pc:sldChg>
      <pc:sldChg chg="addSp delSp modSp new ord">
        <pc:chgData name="Alejandra Prado" userId="ade84556-597d-4415-be4a-04ece2a2c08f" providerId="ADAL" clId="{51D4724B-F260-4808-B5DE-D6C3505BBD39}" dt="2023-09-13T21:55:50.269" v="698"/>
        <pc:sldMkLst>
          <pc:docMk/>
          <pc:sldMk cId="1442765342" sldId="306"/>
        </pc:sldMkLst>
        <pc:spChg chg="del">
          <ac:chgData name="Alejandra Prado" userId="ade84556-597d-4415-be4a-04ece2a2c08f" providerId="ADAL" clId="{51D4724B-F260-4808-B5DE-D6C3505BBD39}" dt="2023-09-13T21:53:06.392" v="694"/>
          <ac:spMkLst>
            <pc:docMk/>
            <pc:sldMk cId="1442765342" sldId="306"/>
            <ac:spMk id="3" creationId="{E7DBED7C-5224-3902-A1E8-E39BD924031F}"/>
          </ac:spMkLst>
        </pc:spChg>
        <pc:picChg chg="add mod">
          <ac:chgData name="Alejandra Prado" userId="ade84556-597d-4415-be4a-04ece2a2c08f" providerId="ADAL" clId="{51D4724B-F260-4808-B5DE-D6C3505BBD39}" dt="2023-09-13T21:53:10.329" v="696" actId="1076"/>
          <ac:picMkLst>
            <pc:docMk/>
            <pc:sldMk cId="1442765342" sldId="306"/>
            <ac:picMk id="2050" creationId="{BA754D3F-2954-3F14-7CB7-0E60E2C34550}"/>
          </ac:picMkLst>
        </pc:picChg>
      </pc:sldChg>
      <pc:sldChg chg="delSp new del mod ord">
        <pc:chgData name="Alejandra Prado" userId="ade84556-597d-4415-be4a-04ece2a2c08f" providerId="ADAL" clId="{51D4724B-F260-4808-B5DE-D6C3505BBD39}" dt="2023-09-13T21:58:39.222" v="712" actId="2696"/>
        <pc:sldMkLst>
          <pc:docMk/>
          <pc:sldMk cId="127552349" sldId="307"/>
        </pc:sldMkLst>
        <pc:spChg chg="del">
          <ac:chgData name="Alejandra Prado" userId="ade84556-597d-4415-be4a-04ece2a2c08f" providerId="ADAL" clId="{51D4724B-F260-4808-B5DE-D6C3505BBD39}" dt="2023-09-13T21:58:27.796" v="710" actId="478"/>
          <ac:spMkLst>
            <pc:docMk/>
            <pc:sldMk cId="127552349" sldId="307"/>
            <ac:spMk id="2" creationId="{F4934496-DC66-04D1-47CF-DBEF73328C87}"/>
          </ac:spMkLst>
        </pc:spChg>
        <pc:spChg chg="del">
          <ac:chgData name="Alejandra Prado" userId="ade84556-597d-4415-be4a-04ece2a2c08f" providerId="ADAL" clId="{51D4724B-F260-4808-B5DE-D6C3505BBD39}" dt="2023-09-13T21:58:36.511" v="711" actId="478"/>
          <ac:spMkLst>
            <pc:docMk/>
            <pc:sldMk cId="127552349" sldId="307"/>
            <ac:spMk id="3" creationId="{F4338841-9356-1AA6-93AA-54A5D0F63B04}"/>
          </ac:spMkLst>
        </pc:spChg>
      </pc:sldChg>
      <pc:sldChg chg="addSp delSp modSp new mod ord">
        <pc:chgData name="Alejandra Prado" userId="ade84556-597d-4415-be4a-04ece2a2c08f" providerId="ADAL" clId="{51D4724B-F260-4808-B5DE-D6C3505BBD39}" dt="2023-09-14T15:06:24.101" v="1852" actId="20577"/>
        <pc:sldMkLst>
          <pc:docMk/>
          <pc:sldMk cId="1546838072" sldId="307"/>
        </pc:sldMkLst>
        <pc:spChg chg="mod">
          <ac:chgData name="Alejandra Prado" userId="ade84556-597d-4415-be4a-04ece2a2c08f" providerId="ADAL" clId="{51D4724B-F260-4808-B5DE-D6C3505BBD39}" dt="2023-09-14T15:06:24.101" v="1852" actId="20577"/>
          <ac:spMkLst>
            <pc:docMk/>
            <pc:sldMk cId="1546838072" sldId="307"/>
            <ac:spMk id="2" creationId="{E791945B-2F2B-93A3-68EC-E6283A4F1585}"/>
          </ac:spMkLst>
        </pc:spChg>
        <pc:spChg chg="del">
          <ac:chgData name="Alejandra Prado" userId="ade84556-597d-4415-be4a-04ece2a2c08f" providerId="ADAL" clId="{51D4724B-F260-4808-B5DE-D6C3505BBD39}" dt="2023-09-13T21:58:51.475" v="716" actId="478"/>
          <ac:spMkLst>
            <pc:docMk/>
            <pc:sldMk cId="1546838072" sldId="307"/>
            <ac:spMk id="3" creationId="{9ABDA0DF-ECFD-2275-7C9A-332EED817B23}"/>
          </ac:spMkLst>
        </pc:spChg>
        <pc:picChg chg="mod">
          <ac:chgData name="Alejandra Prado" userId="ade84556-597d-4415-be4a-04ece2a2c08f" providerId="ADAL" clId="{51D4724B-F260-4808-B5DE-D6C3505BBD39}" dt="2023-09-13T22:22:30.648" v="1135" actId="1076"/>
          <ac:picMkLst>
            <pc:docMk/>
            <pc:sldMk cId="1546838072" sldId="307"/>
            <ac:picMk id="4" creationId="{42C1D579-DA37-DC02-2025-2FBAE9AFC07B}"/>
          </ac:picMkLst>
        </pc:picChg>
        <pc:picChg chg="add del mod modCrop">
          <ac:chgData name="Alejandra Prado" userId="ade84556-597d-4415-be4a-04ece2a2c08f" providerId="ADAL" clId="{51D4724B-F260-4808-B5DE-D6C3505BBD39}" dt="2023-09-13T22:02:23.621" v="766" actId="478"/>
          <ac:picMkLst>
            <pc:docMk/>
            <pc:sldMk cId="1546838072" sldId="307"/>
            <ac:picMk id="5" creationId="{E6DB2F9B-61A4-1F3C-2C5F-AA85342653F7}"/>
          </ac:picMkLst>
        </pc:picChg>
      </pc:sldChg>
      <pc:sldChg chg="addSp delSp modSp new mod ord">
        <pc:chgData name="Alejandra Prado" userId="ade84556-597d-4415-be4a-04ece2a2c08f" providerId="ADAL" clId="{51D4724B-F260-4808-B5DE-D6C3505BBD39}" dt="2023-09-15T14:44:44.074" v="3001" actId="12"/>
        <pc:sldMkLst>
          <pc:docMk/>
          <pc:sldMk cId="1588305588" sldId="308"/>
        </pc:sldMkLst>
        <pc:spChg chg="del mod">
          <ac:chgData name="Alejandra Prado" userId="ade84556-597d-4415-be4a-04ece2a2c08f" providerId="ADAL" clId="{51D4724B-F260-4808-B5DE-D6C3505BBD39}" dt="2023-09-13T22:05:51.890" v="797" actId="478"/>
          <ac:spMkLst>
            <pc:docMk/>
            <pc:sldMk cId="1588305588" sldId="308"/>
            <ac:spMk id="2" creationId="{D646CC98-AB89-BB50-69B4-C8C78D9964B6}"/>
          </ac:spMkLst>
        </pc:spChg>
        <pc:spChg chg="mod">
          <ac:chgData name="Alejandra Prado" userId="ade84556-597d-4415-be4a-04ece2a2c08f" providerId="ADAL" clId="{51D4724B-F260-4808-B5DE-D6C3505BBD39}" dt="2023-09-13T22:21:01.465" v="1111" actId="14100"/>
          <ac:spMkLst>
            <pc:docMk/>
            <pc:sldMk cId="1588305588" sldId="308"/>
            <ac:spMk id="3" creationId="{A24D1D4F-3B0A-63C1-18A0-357072162FDE}"/>
          </ac:spMkLst>
        </pc:spChg>
        <pc:spChg chg="mod">
          <ac:chgData name="Alejandra Prado" userId="ade84556-597d-4415-be4a-04ece2a2c08f" providerId="ADAL" clId="{51D4724B-F260-4808-B5DE-D6C3505BBD39}" dt="2023-09-15T14:44:27.792" v="2995" actId="12"/>
          <ac:spMkLst>
            <pc:docMk/>
            <pc:sldMk cId="1588305588" sldId="308"/>
            <ac:spMk id="4" creationId="{53EAE713-C245-F1C5-62E2-69C3658AFECE}"/>
          </ac:spMkLst>
        </pc:spChg>
        <pc:spChg chg="mod">
          <ac:chgData name="Alejandra Prado" userId="ade84556-597d-4415-be4a-04ece2a2c08f" providerId="ADAL" clId="{51D4724B-F260-4808-B5DE-D6C3505BBD39}" dt="2023-09-13T22:21:09.897" v="1114" actId="1076"/>
          <ac:spMkLst>
            <pc:docMk/>
            <pc:sldMk cId="1588305588" sldId="308"/>
            <ac:spMk id="5" creationId="{4B0FE479-D282-200A-6842-0513620CF767}"/>
          </ac:spMkLst>
        </pc:spChg>
        <pc:spChg chg="mod">
          <ac:chgData name="Alejandra Prado" userId="ade84556-597d-4415-be4a-04ece2a2c08f" providerId="ADAL" clId="{51D4724B-F260-4808-B5DE-D6C3505BBD39}" dt="2023-09-15T14:44:44.074" v="3001" actId="12"/>
          <ac:spMkLst>
            <pc:docMk/>
            <pc:sldMk cId="1588305588" sldId="308"/>
            <ac:spMk id="6" creationId="{99B5E462-DA2F-AE41-DCF3-A99E7BB08B81}"/>
          </ac:spMkLst>
        </pc:spChg>
        <pc:spChg chg="add mod">
          <ac:chgData name="Alejandra Prado" userId="ade84556-597d-4415-be4a-04ece2a2c08f" providerId="ADAL" clId="{51D4724B-F260-4808-B5DE-D6C3505BBD39}" dt="2023-09-13T22:06:41.048" v="820" actId="1076"/>
          <ac:spMkLst>
            <pc:docMk/>
            <pc:sldMk cId="1588305588" sldId="308"/>
            <ac:spMk id="7" creationId="{A74B2C50-F247-AAD5-C143-6B6E1E5A947C}"/>
          </ac:spMkLst>
        </pc:spChg>
      </pc:sldChg>
      <pc:sldChg chg="modSp new mod ord">
        <pc:chgData name="Alejandra Prado" userId="ade84556-597d-4415-be4a-04ece2a2c08f" providerId="ADAL" clId="{51D4724B-F260-4808-B5DE-D6C3505BBD39}" dt="2023-09-15T14:47:11.729" v="3087" actId="12"/>
        <pc:sldMkLst>
          <pc:docMk/>
          <pc:sldMk cId="2501444568" sldId="309"/>
        </pc:sldMkLst>
        <pc:spChg chg="mod">
          <ac:chgData name="Alejandra Prado" userId="ade84556-597d-4415-be4a-04ece2a2c08f" providerId="ADAL" clId="{51D4724B-F260-4808-B5DE-D6C3505BBD39}" dt="2023-09-14T14:16:46.010" v="1218" actId="1076"/>
          <ac:spMkLst>
            <pc:docMk/>
            <pc:sldMk cId="2501444568" sldId="309"/>
            <ac:spMk id="2" creationId="{E15695D2-9FCD-68A6-B308-2FAEC332D232}"/>
          </ac:spMkLst>
        </pc:spChg>
        <pc:spChg chg="mod">
          <ac:chgData name="Alejandra Prado" userId="ade84556-597d-4415-be4a-04ece2a2c08f" providerId="ADAL" clId="{51D4724B-F260-4808-B5DE-D6C3505BBD39}" dt="2023-09-13T22:20:06.239" v="1092" actId="1076"/>
          <ac:spMkLst>
            <pc:docMk/>
            <pc:sldMk cId="2501444568" sldId="309"/>
            <ac:spMk id="3" creationId="{CC475623-BB6B-B4E0-7510-F835F98BBF8E}"/>
          </ac:spMkLst>
        </pc:spChg>
        <pc:spChg chg="mod">
          <ac:chgData name="Alejandra Prado" userId="ade84556-597d-4415-be4a-04ece2a2c08f" providerId="ADAL" clId="{51D4724B-F260-4808-B5DE-D6C3505BBD39}" dt="2023-09-15T14:46:58.051" v="3079" actId="12"/>
          <ac:spMkLst>
            <pc:docMk/>
            <pc:sldMk cId="2501444568" sldId="309"/>
            <ac:spMk id="4" creationId="{DB807AA4-CA28-F361-2813-60FD5FDEFB10}"/>
          </ac:spMkLst>
        </pc:spChg>
        <pc:spChg chg="mod">
          <ac:chgData name="Alejandra Prado" userId="ade84556-597d-4415-be4a-04ece2a2c08f" providerId="ADAL" clId="{51D4724B-F260-4808-B5DE-D6C3505BBD39}" dt="2023-09-13T22:20:16.376" v="1095" actId="1076"/>
          <ac:spMkLst>
            <pc:docMk/>
            <pc:sldMk cId="2501444568" sldId="309"/>
            <ac:spMk id="5" creationId="{21CA02AC-FDBC-541C-80A7-30EEB65E9607}"/>
          </ac:spMkLst>
        </pc:spChg>
        <pc:spChg chg="mod">
          <ac:chgData name="Alejandra Prado" userId="ade84556-597d-4415-be4a-04ece2a2c08f" providerId="ADAL" clId="{51D4724B-F260-4808-B5DE-D6C3505BBD39}" dt="2023-09-15T14:47:11.729" v="3087" actId="12"/>
          <ac:spMkLst>
            <pc:docMk/>
            <pc:sldMk cId="2501444568" sldId="309"/>
            <ac:spMk id="6" creationId="{B00ED7CE-06EB-E73F-331B-0A8325862646}"/>
          </ac:spMkLst>
        </pc:spChg>
      </pc:sldChg>
      <pc:sldChg chg="modSp new del mod ord">
        <pc:chgData name="Alejandra Prado" userId="ade84556-597d-4415-be4a-04ece2a2c08f" providerId="ADAL" clId="{51D4724B-F260-4808-B5DE-D6C3505BBD39}" dt="2023-09-14T14:22:17.470" v="1355" actId="2696"/>
        <pc:sldMkLst>
          <pc:docMk/>
          <pc:sldMk cId="3221687761" sldId="310"/>
        </pc:sldMkLst>
        <pc:spChg chg="mod">
          <ac:chgData name="Alejandra Prado" userId="ade84556-597d-4415-be4a-04ece2a2c08f" providerId="ADAL" clId="{51D4724B-F260-4808-B5DE-D6C3505BBD39}" dt="2023-09-14T14:17:56.215" v="1251" actId="1076"/>
          <ac:spMkLst>
            <pc:docMk/>
            <pc:sldMk cId="3221687761" sldId="310"/>
            <ac:spMk id="2" creationId="{B434C466-5A6A-460B-06C8-A899088EE301}"/>
          </ac:spMkLst>
        </pc:spChg>
      </pc:sldChg>
      <pc:sldChg chg="modSp new mod">
        <pc:chgData name="Alejandra Prado" userId="ade84556-597d-4415-be4a-04ece2a2c08f" providerId="ADAL" clId="{51D4724B-F260-4808-B5DE-D6C3505BBD39}" dt="2023-09-15T14:47:55.261" v="3095" actId="12"/>
        <pc:sldMkLst>
          <pc:docMk/>
          <pc:sldMk cId="879976397" sldId="311"/>
        </pc:sldMkLst>
        <pc:spChg chg="mod">
          <ac:chgData name="Alejandra Prado" userId="ade84556-597d-4415-be4a-04ece2a2c08f" providerId="ADAL" clId="{51D4724B-F260-4808-B5DE-D6C3505BBD39}" dt="2023-09-14T14:19:11.738" v="1258" actId="1076"/>
          <ac:spMkLst>
            <pc:docMk/>
            <pc:sldMk cId="879976397" sldId="311"/>
            <ac:spMk id="2" creationId="{7CE63853-C7AE-67F4-E930-3A3B623DF722}"/>
          </ac:spMkLst>
        </pc:spChg>
        <pc:spChg chg="mod">
          <ac:chgData name="Alejandra Prado" userId="ade84556-597d-4415-be4a-04ece2a2c08f" providerId="ADAL" clId="{51D4724B-F260-4808-B5DE-D6C3505BBD39}" dt="2023-09-14T14:21:43.717" v="1343" actId="27636"/>
          <ac:spMkLst>
            <pc:docMk/>
            <pc:sldMk cId="879976397" sldId="311"/>
            <ac:spMk id="3" creationId="{A0911C2F-CC14-C1C5-A70A-491B995040DF}"/>
          </ac:spMkLst>
        </pc:spChg>
        <pc:spChg chg="mod">
          <ac:chgData name="Alejandra Prado" userId="ade84556-597d-4415-be4a-04ece2a2c08f" providerId="ADAL" clId="{51D4724B-F260-4808-B5DE-D6C3505BBD39}" dt="2023-09-15T14:47:50.756" v="3093" actId="12"/>
          <ac:spMkLst>
            <pc:docMk/>
            <pc:sldMk cId="879976397" sldId="311"/>
            <ac:spMk id="4" creationId="{C3BE524F-7BFE-0C19-A1F7-3252984E7FE8}"/>
          </ac:spMkLst>
        </pc:spChg>
        <pc:spChg chg="mod">
          <ac:chgData name="Alejandra Prado" userId="ade84556-597d-4415-be4a-04ece2a2c08f" providerId="ADAL" clId="{51D4724B-F260-4808-B5DE-D6C3505BBD39}" dt="2023-09-14T14:21:53.746" v="1347" actId="1076"/>
          <ac:spMkLst>
            <pc:docMk/>
            <pc:sldMk cId="879976397" sldId="311"/>
            <ac:spMk id="5" creationId="{37B98FAA-5AE7-BF7E-EEF5-342C4DBE0096}"/>
          </ac:spMkLst>
        </pc:spChg>
        <pc:spChg chg="mod">
          <ac:chgData name="Alejandra Prado" userId="ade84556-597d-4415-be4a-04ece2a2c08f" providerId="ADAL" clId="{51D4724B-F260-4808-B5DE-D6C3505BBD39}" dt="2023-09-15T14:47:55.261" v="3095" actId="12"/>
          <ac:spMkLst>
            <pc:docMk/>
            <pc:sldMk cId="879976397" sldId="311"/>
            <ac:spMk id="6" creationId="{E9478387-E7BC-9BD6-2A8C-C425CD57F666}"/>
          </ac:spMkLst>
        </pc:spChg>
      </pc:sldChg>
      <pc:sldChg chg="addSp delSp new del mod">
        <pc:chgData name="Alejandra Prado" userId="ade84556-597d-4415-be4a-04ece2a2c08f" providerId="ADAL" clId="{51D4724B-F260-4808-B5DE-D6C3505BBD39}" dt="2023-09-14T14:43:46.842" v="1429" actId="2696"/>
        <pc:sldMkLst>
          <pc:docMk/>
          <pc:sldMk cId="3713382106" sldId="312"/>
        </pc:sldMkLst>
        <pc:spChg chg="add del">
          <ac:chgData name="Alejandra Prado" userId="ade84556-597d-4415-be4a-04ece2a2c08f" providerId="ADAL" clId="{51D4724B-F260-4808-B5DE-D6C3505BBD39}" dt="2023-09-14T14:43:39.621" v="1427" actId="478"/>
          <ac:spMkLst>
            <pc:docMk/>
            <pc:sldMk cId="3713382106" sldId="312"/>
            <ac:spMk id="2" creationId="{E99D371D-4780-85D0-24CA-D3607F743FFB}"/>
          </ac:spMkLst>
        </pc:spChg>
        <pc:spChg chg="add del">
          <ac:chgData name="Alejandra Prado" userId="ade84556-597d-4415-be4a-04ece2a2c08f" providerId="ADAL" clId="{51D4724B-F260-4808-B5DE-D6C3505BBD39}" dt="2023-09-14T14:43:39.060" v="1426" actId="478"/>
          <ac:spMkLst>
            <pc:docMk/>
            <pc:sldMk cId="3713382106" sldId="312"/>
            <ac:spMk id="3" creationId="{8CB9EF02-F001-1D0E-8810-5E7D2F4CBB83}"/>
          </ac:spMkLst>
        </pc:spChg>
      </pc:sldChg>
      <pc:sldChg chg="modSp new del mod">
        <pc:chgData name="Alejandra Prado" userId="ade84556-597d-4415-be4a-04ece2a2c08f" providerId="ADAL" clId="{51D4724B-F260-4808-B5DE-D6C3505BBD39}" dt="2023-09-15T14:13:50.168" v="2452" actId="2696"/>
        <pc:sldMkLst>
          <pc:docMk/>
          <pc:sldMk cId="395693517" sldId="313"/>
        </pc:sldMkLst>
        <pc:spChg chg="mod">
          <ac:chgData name="Alejandra Prado" userId="ade84556-597d-4415-be4a-04ece2a2c08f" providerId="ADAL" clId="{51D4724B-F260-4808-B5DE-D6C3505BBD39}" dt="2023-09-14T14:43:51.203" v="1436" actId="20577"/>
          <ac:spMkLst>
            <pc:docMk/>
            <pc:sldMk cId="395693517" sldId="313"/>
            <ac:spMk id="2" creationId="{745E8504-A53D-BF7D-D130-43AA39BDB2A4}"/>
          </ac:spMkLst>
        </pc:spChg>
      </pc:sldChg>
      <pc:sldChg chg="modSp new del mod">
        <pc:chgData name="Alejandra Prado" userId="ade84556-597d-4415-be4a-04ece2a2c08f" providerId="ADAL" clId="{51D4724B-F260-4808-B5DE-D6C3505BBD39}" dt="2023-09-14T14:56:35.972" v="1651" actId="2696"/>
        <pc:sldMkLst>
          <pc:docMk/>
          <pc:sldMk cId="2841735637" sldId="314"/>
        </pc:sldMkLst>
        <pc:spChg chg="mod">
          <ac:chgData name="Alejandra Prado" userId="ade84556-597d-4415-be4a-04ece2a2c08f" providerId="ADAL" clId="{51D4724B-F260-4808-B5DE-D6C3505BBD39}" dt="2023-09-14T14:55:26.641" v="1633" actId="21"/>
          <ac:spMkLst>
            <pc:docMk/>
            <pc:sldMk cId="2841735637" sldId="314"/>
            <ac:spMk id="2" creationId="{0FB344E9-6EB1-A20F-2E3F-7FE014467AB2}"/>
          </ac:spMkLst>
        </pc:spChg>
        <pc:spChg chg="mod">
          <ac:chgData name="Alejandra Prado" userId="ade84556-597d-4415-be4a-04ece2a2c08f" providerId="ADAL" clId="{51D4724B-F260-4808-B5DE-D6C3505BBD39}" dt="2023-09-14T14:54:53.460" v="1627" actId="5793"/>
          <ac:spMkLst>
            <pc:docMk/>
            <pc:sldMk cId="2841735637" sldId="314"/>
            <ac:spMk id="3" creationId="{22698EB8-5C31-B91F-7834-E00A33096F9F}"/>
          </ac:spMkLst>
        </pc:spChg>
      </pc:sldChg>
      <pc:sldChg chg="addSp delSp modSp new mod">
        <pc:chgData name="Alejandra Prado" userId="ade84556-597d-4415-be4a-04ece2a2c08f" providerId="ADAL" clId="{51D4724B-F260-4808-B5DE-D6C3505BBD39}" dt="2023-09-15T14:48:45.891" v="3128" actId="14100"/>
        <pc:sldMkLst>
          <pc:docMk/>
          <pc:sldMk cId="2072844496" sldId="315"/>
        </pc:sldMkLst>
        <pc:spChg chg="mod">
          <ac:chgData name="Alejandra Prado" userId="ade84556-597d-4415-be4a-04ece2a2c08f" providerId="ADAL" clId="{51D4724B-F260-4808-B5DE-D6C3505BBD39}" dt="2023-09-14T14:55:36.363" v="1636" actId="1076"/>
          <ac:spMkLst>
            <pc:docMk/>
            <pc:sldMk cId="2072844496" sldId="315"/>
            <ac:spMk id="2" creationId="{1FAF1B00-1ED1-417B-2DEA-F42B83A0CD4D}"/>
          </ac:spMkLst>
        </pc:spChg>
        <pc:spChg chg="mod">
          <ac:chgData name="Alejandra Prado" userId="ade84556-597d-4415-be4a-04ece2a2c08f" providerId="ADAL" clId="{51D4724B-F260-4808-B5DE-D6C3505BBD39}" dt="2023-09-15T14:48:45.891" v="3128" actId="14100"/>
          <ac:spMkLst>
            <pc:docMk/>
            <pc:sldMk cId="2072844496" sldId="315"/>
            <ac:spMk id="3" creationId="{F84151BD-60CA-8A62-CFE6-7B7499CFF836}"/>
          </ac:spMkLst>
        </pc:spChg>
        <pc:spChg chg="del">
          <ac:chgData name="Alejandra Prado" userId="ade84556-597d-4415-be4a-04ece2a2c08f" providerId="ADAL" clId="{51D4724B-F260-4808-B5DE-D6C3505BBD39}" dt="2023-09-14T14:55:40.430" v="1637" actId="478"/>
          <ac:spMkLst>
            <pc:docMk/>
            <pc:sldMk cId="2072844496" sldId="315"/>
            <ac:spMk id="4" creationId="{4BDC95BF-12F9-AADF-F3ED-2E24DD403F36}"/>
          </ac:spMkLst>
        </pc:spChg>
        <pc:spChg chg="add mod">
          <ac:chgData name="Alejandra Prado" userId="ade84556-597d-4415-be4a-04ece2a2c08f" providerId="ADAL" clId="{51D4724B-F260-4808-B5DE-D6C3505BBD39}" dt="2023-09-14T14:56:32.394" v="1650" actId="113"/>
          <ac:spMkLst>
            <pc:docMk/>
            <pc:sldMk cId="2072844496" sldId="315"/>
            <ac:spMk id="6" creationId="{D5B60E8F-5FCF-F8FD-2D6F-9EC7999BE8D9}"/>
          </ac:spMkLst>
        </pc:spChg>
      </pc:sldChg>
      <pc:sldChg chg="addSp delSp modSp new mod">
        <pc:chgData name="Alejandra Prado" userId="ade84556-597d-4415-be4a-04ece2a2c08f" providerId="ADAL" clId="{51D4724B-F260-4808-B5DE-D6C3505BBD39}" dt="2023-09-15T14:47:31.031" v="3091" actId="20577"/>
        <pc:sldMkLst>
          <pc:docMk/>
          <pc:sldMk cId="477517721" sldId="316"/>
        </pc:sldMkLst>
        <pc:spChg chg="mod">
          <ac:chgData name="Alejandra Prado" userId="ade84556-597d-4415-be4a-04ece2a2c08f" providerId="ADAL" clId="{51D4724B-F260-4808-B5DE-D6C3505BBD39}" dt="2023-09-14T15:42:09.221" v="2407" actId="1076"/>
          <ac:spMkLst>
            <pc:docMk/>
            <pc:sldMk cId="477517721" sldId="316"/>
            <ac:spMk id="2" creationId="{BEE1D873-67CC-07A9-E06F-563E8F57D3A7}"/>
          </ac:spMkLst>
        </pc:spChg>
        <pc:spChg chg="mod">
          <ac:chgData name="Alejandra Prado" userId="ade84556-597d-4415-be4a-04ece2a2c08f" providerId="ADAL" clId="{51D4724B-F260-4808-B5DE-D6C3505BBD39}" dt="2023-09-15T14:47:31.031" v="3091" actId="20577"/>
          <ac:spMkLst>
            <pc:docMk/>
            <pc:sldMk cId="477517721" sldId="316"/>
            <ac:spMk id="3" creationId="{EF6E4813-FCF8-4D3A-D25F-255F68A03707}"/>
          </ac:spMkLst>
        </pc:spChg>
        <pc:spChg chg="del mod">
          <ac:chgData name="Alejandra Prado" userId="ade84556-597d-4415-be4a-04ece2a2c08f" providerId="ADAL" clId="{51D4724B-F260-4808-B5DE-D6C3505BBD39}" dt="2023-09-14T15:43:01.460" v="2425" actId="478"/>
          <ac:spMkLst>
            <pc:docMk/>
            <pc:sldMk cId="477517721" sldId="316"/>
            <ac:spMk id="4" creationId="{ECC5B478-CD5E-89D4-A0D5-DB6FCE291F4F}"/>
          </ac:spMkLst>
        </pc:spChg>
        <pc:graphicFrameChg chg="add mod">
          <ac:chgData name="Alejandra Prado" userId="ade84556-597d-4415-be4a-04ece2a2c08f" providerId="ADAL" clId="{51D4724B-F260-4808-B5DE-D6C3505BBD39}" dt="2023-09-14T15:43:17.780" v="2429" actId="1076"/>
          <ac:graphicFrameMkLst>
            <pc:docMk/>
            <pc:sldMk cId="477517721" sldId="316"/>
            <ac:graphicFrameMk id="5" creationId="{0028569E-E6C2-4353-997D-6437FE58286E}"/>
          </ac:graphicFrameMkLst>
        </pc:graphicFrameChg>
        <pc:graphicFrameChg chg="add mod">
          <ac:chgData name="Alejandra Prado" userId="ade84556-597d-4415-be4a-04ece2a2c08f" providerId="ADAL" clId="{51D4724B-F260-4808-B5DE-D6C3505BBD39}" dt="2023-09-14T15:43:39.175" v="2435" actId="1036"/>
          <ac:graphicFrameMkLst>
            <pc:docMk/>
            <pc:sldMk cId="477517721" sldId="316"/>
            <ac:graphicFrameMk id="6" creationId="{5503968B-B26F-732E-441B-7CC08F12E1F9}"/>
          </ac:graphicFrameMkLst>
        </pc:graphicFrameChg>
        <pc:picChg chg="add mod">
          <ac:chgData name="Alejandra Prado" userId="ade84556-597d-4415-be4a-04ece2a2c08f" providerId="ADAL" clId="{51D4724B-F260-4808-B5DE-D6C3505BBD39}" dt="2023-09-14T15:44:35.558" v="2445" actId="1076"/>
          <ac:picMkLst>
            <pc:docMk/>
            <pc:sldMk cId="477517721" sldId="316"/>
            <ac:picMk id="7" creationId="{3B96681C-0A31-2032-80A9-20345655F776}"/>
          </ac:picMkLst>
        </pc:picChg>
      </pc:sldChg>
      <pc:sldChg chg="delSp new del mod">
        <pc:chgData name="Alejandra Prado" userId="ade84556-597d-4415-be4a-04ece2a2c08f" providerId="ADAL" clId="{51D4724B-F260-4808-B5DE-D6C3505BBD39}" dt="2023-09-14T15:35:35.002" v="2389" actId="2696"/>
        <pc:sldMkLst>
          <pc:docMk/>
          <pc:sldMk cId="1910807694" sldId="316"/>
        </pc:sldMkLst>
        <pc:spChg chg="del">
          <ac:chgData name="Alejandra Prado" userId="ade84556-597d-4415-be4a-04ece2a2c08f" providerId="ADAL" clId="{51D4724B-F260-4808-B5DE-D6C3505BBD39}" dt="2023-09-14T15:07:13.957" v="1854" actId="478"/>
          <ac:spMkLst>
            <pc:docMk/>
            <pc:sldMk cId="1910807694" sldId="316"/>
            <ac:spMk id="2" creationId="{189FE951-FD49-3B1B-75BD-1F674E519367}"/>
          </ac:spMkLst>
        </pc:spChg>
        <pc:spChg chg="del">
          <ac:chgData name="Alejandra Prado" userId="ade84556-597d-4415-be4a-04ece2a2c08f" providerId="ADAL" clId="{51D4724B-F260-4808-B5DE-D6C3505BBD39}" dt="2023-09-14T15:07:19.785" v="1855" actId="478"/>
          <ac:spMkLst>
            <pc:docMk/>
            <pc:sldMk cId="1910807694" sldId="316"/>
            <ac:spMk id="3" creationId="{767D5318-9F3E-2DFD-9BC1-4996318A40CD}"/>
          </ac:spMkLst>
        </pc:spChg>
      </pc:sldChg>
      <pc:sldChg chg="addSp delSp modSp add mod ord">
        <pc:chgData name="Alejandra Prado" userId="ade84556-597d-4415-be4a-04ece2a2c08f" providerId="ADAL" clId="{51D4724B-F260-4808-B5DE-D6C3505BBD39}" dt="2023-09-15T14:35:17.856" v="2872" actId="1076"/>
        <pc:sldMkLst>
          <pc:docMk/>
          <pc:sldMk cId="96695053" sldId="317"/>
        </pc:sldMkLst>
        <pc:spChg chg="mod">
          <ac:chgData name="Alejandra Prado" userId="ade84556-597d-4415-be4a-04ece2a2c08f" providerId="ADAL" clId="{51D4724B-F260-4808-B5DE-D6C3505BBD39}" dt="2023-09-15T14:35:06.271" v="2868" actId="1076"/>
          <ac:spMkLst>
            <pc:docMk/>
            <pc:sldMk cId="96695053" sldId="317"/>
            <ac:spMk id="4" creationId="{B992FD28-BDCB-DFBA-AA50-56828482E20B}"/>
          </ac:spMkLst>
        </pc:spChg>
        <pc:spChg chg="mod">
          <ac:chgData name="Alejandra Prado" userId="ade84556-597d-4415-be4a-04ece2a2c08f" providerId="ADAL" clId="{51D4724B-F260-4808-B5DE-D6C3505BBD39}" dt="2023-09-15T14:35:17.856" v="2872" actId="1076"/>
          <ac:spMkLst>
            <pc:docMk/>
            <pc:sldMk cId="96695053" sldId="317"/>
            <ac:spMk id="7" creationId="{93F66582-C711-F0A6-D08A-CB411A257797}"/>
          </ac:spMkLst>
        </pc:spChg>
        <pc:spChg chg="mod">
          <ac:chgData name="Alejandra Prado" userId="ade84556-597d-4415-be4a-04ece2a2c08f" providerId="ADAL" clId="{51D4724B-F260-4808-B5DE-D6C3505BBD39}" dt="2023-09-15T14:35:13.688" v="2870" actId="1076"/>
          <ac:spMkLst>
            <pc:docMk/>
            <pc:sldMk cId="96695053" sldId="317"/>
            <ac:spMk id="8" creationId="{5107B30E-7DCE-5792-636D-79E01228270A}"/>
          </ac:spMkLst>
        </pc:spChg>
        <pc:spChg chg="mod">
          <ac:chgData name="Alejandra Prado" userId="ade84556-597d-4415-be4a-04ece2a2c08f" providerId="ADAL" clId="{51D4724B-F260-4808-B5DE-D6C3505BBD39}" dt="2023-09-15T14:35:03.980" v="2867" actId="1076"/>
          <ac:spMkLst>
            <pc:docMk/>
            <pc:sldMk cId="96695053" sldId="317"/>
            <ac:spMk id="11" creationId="{21095B02-FE85-8945-A694-F8CF537B51BE}"/>
          </ac:spMkLst>
        </pc:spChg>
        <pc:spChg chg="mod">
          <ac:chgData name="Alejandra Prado" userId="ade84556-597d-4415-be4a-04ece2a2c08f" providerId="ADAL" clId="{51D4724B-F260-4808-B5DE-D6C3505BBD39}" dt="2023-09-15T14:34:37.750" v="2859" actId="20577"/>
          <ac:spMkLst>
            <pc:docMk/>
            <pc:sldMk cId="96695053" sldId="317"/>
            <ac:spMk id="12" creationId="{C43ADF82-5F95-594A-070B-E78BED813874}"/>
          </ac:spMkLst>
        </pc:spChg>
        <pc:spChg chg="del">
          <ac:chgData name="Alejandra Prado" userId="ade84556-597d-4415-be4a-04ece2a2c08f" providerId="ADAL" clId="{51D4724B-F260-4808-B5DE-D6C3505BBD39}" dt="2023-09-15T14:14:24.512" v="2457" actId="478"/>
          <ac:spMkLst>
            <pc:docMk/>
            <pc:sldMk cId="96695053" sldId="317"/>
            <ac:spMk id="13" creationId="{27D09287-92A8-F516-1F5B-00E55956D22F}"/>
          </ac:spMkLst>
        </pc:spChg>
        <pc:spChg chg="mod">
          <ac:chgData name="Alejandra Prado" userId="ade84556-597d-4415-be4a-04ece2a2c08f" providerId="ADAL" clId="{51D4724B-F260-4808-B5DE-D6C3505BBD39}" dt="2023-09-15T14:32:56.310" v="2832" actId="14100"/>
          <ac:spMkLst>
            <pc:docMk/>
            <pc:sldMk cId="96695053" sldId="317"/>
            <ac:spMk id="17" creationId="{2EDE7420-2968-EC90-EE3F-4DD1B26FD89B}"/>
          </ac:spMkLst>
        </pc:spChg>
        <pc:spChg chg="mod">
          <ac:chgData name="Alejandra Prado" userId="ade84556-597d-4415-be4a-04ece2a2c08f" providerId="ADAL" clId="{51D4724B-F260-4808-B5DE-D6C3505BBD39}" dt="2023-09-15T14:33:04.257" v="2836" actId="1076"/>
          <ac:spMkLst>
            <pc:docMk/>
            <pc:sldMk cId="96695053" sldId="317"/>
            <ac:spMk id="18" creationId="{BF5C2A59-5D75-7B8B-8860-096163AE4F9A}"/>
          </ac:spMkLst>
        </pc:spChg>
        <pc:spChg chg="mod">
          <ac:chgData name="Alejandra Prado" userId="ade84556-597d-4415-be4a-04ece2a2c08f" providerId="ADAL" clId="{51D4724B-F260-4808-B5DE-D6C3505BBD39}" dt="2023-09-15T14:33:13.579" v="2840" actId="14100"/>
          <ac:spMkLst>
            <pc:docMk/>
            <pc:sldMk cId="96695053" sldId="317"/>
            <ac:spMk id="22" creationId="{75BFAA41-B122-C3B7-33FE-A9A59FF91A3C}"/>
          </ac:spMkLst>
        </pc:spChg>
        <pc:spChg chg="del">
          <ac:chgData name="Alejandra Prado" userId="ade84556-597d-4415-be4a-04ece2a2c08f" providerId="ADAL" clId="{51D4724B-F260-4808-B5DE-D6C3505BBD39}" dt="2023-09-15T14:34:41.214" v="2860" actId="478"/>
          <ac:spMkLst>
            <pc:docMk/>
            <pc:sldMk cId="96695053" sldId="317"/>
            <ac:spMk id="25" creationId="{53F6EF5B-D2C1-925C-CBD8-D8438DB13BEB}"/>
          </ac:spMkLst>
        </pc:spChg>
        <pc:spChg chg="add mod">
          <ac:chgData name="Alejandra Prado" userId="ade84556-597d-4415-be4a-04ece2a2c08f" providerId="ADAL" clId="{51D4724B-F260-4808-B5DE-D6C3505BBD39}" dt="2023-09-15T14:34:49.088" v="2862" actId="1076"/>
          <ac:spMkLst>
            <pc:docMk/>
            <pc:sldMk cId="96695053" sldId="317"/>
            <ac:spMk id="34" creationId="{E53767CD-6273-8991-6971-A45D0E61F1D4}"/>
          </ac:spMkLst>
        </pc:spChg>
        <pc:picChg chg="mod">
          <ac:chgData name="Alejandra Prado" userId="ade84556-597d-4415-be4a-04ece2a2c08f" providerId="ADAL" clId="{51D4724B-F260-4808-B5DE-D6C3505BBD39}" dt="2023-09-15T14:35:00.487" v="2866" actId="1076"/>
          <ac:picMkLst>
            <pc:docMk/>
            <pc:sldMk cId="96695053" sldId="317"/>
            <ac:picMk id="2" creationId="{D491A2EE-BD06-5A46-55F9-A27577C5011D}"/>
          </ac:picMkLst>
        </pc:picChg>
        <pc:picChg chg="del">
          <ac:chgData name="Alejandra Prado" userId="ade84556-597d-4415-be4a-04ece2a2c08f" providerId="ADAL" clId="{51D4724B-F260-4808-B5DE-D6C3505BBD39}" dt="2023-09-15T14:15:08.751" v="2459" actId="478"/>
          <ac:picMkLst>
            <pc:docMk/>
            <pc:sldMk cId="96695053" sldId="317"/>
            <ac:picMk id="5" creationId="{33479111-9811-09D0-C6DB-B623B00EBC85}"/>
          </ac:picMkLst>
        </pc:picChg>
        <pc:picChg chg="del">
          <ac:chgData name="Alejandra Prado" userId="ade84556-597d-4415-be4a-04ece2a2c08f" providerId="ADAL" clId="{51D4724B-F260-4808-B5DE-D6C3505BBD39}" dt="2023-09-15T14:21:33.243" v="2610" actId="478"/>
          <ac:picMkLst>
            <pc:docMk/>
            <pc:sldMk cId="96695053" sldId="317"/>
            <ac:picMk id="6" creationId="{55560E17-7C6A-81A7-8F67-DC2573BA7608}"/>
          </ac:picMkLst>
        </pc:picChg>
        <pc:picChg chg="del">
          <ac:chgData name="Alejandra Prado" userId="ade84556-597d-4415-be4a-04ece2a2c08f" providerId="ADAL" clId="{51D4724B-F260-4808-B5DE-D6C3505BBD39}" dt="2023-09-15T14:14:14.598" v="2453" actId="478"/>
          <ac:picMkLst>
            <pc:docMk/>
            <pc:sldMk cId="96695053" sldId="317"/>
            <ac:picMk id="9" creationId="{E8B26D64-2DDB-BCFF-7218-9DDEE9F61BEF}"/>
          </ac:picMkLst>
        </pc:picChg>
        <pc:picChg chg="del">
          <ac:chgData name="Alejandra Prado" userId="ade84556-597d-4415-be4a-04ece2a2c08f" providerId="ADAL" clId="{51D4724B-F260-4808-B5DE-D6C3505BBD39}" dt="2023-09-15T14:17:05.480" v="2506" actId="478"/>
          <ac:picMkLst>
            <pc:docMk/>
            <pc:sldMk cId="96695053" sldId="317"/>
            <ac:picMk id="10" creationId="{0D6F7988-2816-9037-ADA5-79967A76706B}"/>
          </ac:picMkLst>
        </pc:picChg>
        <pc:picChg chg="del mod">
          <ac:chgData name="Alejandra Prado" userId="ade84556-597d-4415-be4a-04ece2a2c08f" providerId="ADAL" clId="{51D4724B-F260-4808-B5DE-D6C3505BBD39}" dt="2023-09-15T14:33:37.450" v="2844" actId="478"/>
          <ac:picMkLst>
            <pc:docMk/>
            <pc:sldMk cId="96695053" sldId="317"/>
            <ac:picMk id="14" creationId="{F4A2E9F6-D9E4-5F82-016B-C19DCB68A2A8}"/>
          </ac:picMkLst>
        </pc:picChg>
        <pc:picChg chg="del">
          <ac:chgData name="Alejandra Prado" userId="ade84556-597d-4415-be4a-04ece2a2c08f" providerId="ADAL" clId="{51D4724B-F260-4808-B5DE-D6C3505BBD39}" dt="2023-09-15T14:19:50.438" v="2569" actId="478"/>
          <ac:picMkLst>
            <pc:docMk/>
            <pc:sldMk cId="96695053" sldId="317"/>
            <ac:picMk id="16" creationId="{A552EB17-C67C-B893-66F4-1C0B14CC8DE6}"/>
          </ac:picMkLst>
        </pc:picChg>
        <pc:picChg chg="add mod">
          <ac:chgData name="Alejandra Prado" userId="ade84556-597d-4415-be4a-04ece2a2c08f" providerId="ADAL" clId="{51D4724B-F260-4808-B5DE-D6C3505BBD39}" dt="2023-09-15T14:34:54.599" v="2864" actId="1076"/>
          <ac:picMkLst>
            <pc:docMk/>
            <pc:sldMk cId="96695053" sldId="317"/>
            <ac:picMk id="19" creationId="{4DE8DD75-39AD-4C41-BFBE-5E4982BD028D}"/>
          </ac:picMkLst>
        </pc:picChg>
        <pc:picChg chg="add mod">
          <ac:chgData name="Alejandra Prado" userId="ade84556-597d-4415-be4a-04ece2a2c08f" providerId="ADAL" clId="{51D4724B-F260-4808-B5DE-D6C3505BBD39}" dt="2023-09-15T14:35:15.394" v="2871" actId="1076"/>
          <ac:picMkLst>
            <pc:docMk/>
            <pc:sldMk cId="96695053" sldId="317"/>
            <ac:picMk id="21" creationId="{40C840CC-3D83-D795-35D4-2C6D2CBE3561}"/>
          </ac:picMkLst>
        </pc:picChg>
        <pc:picChg chg="add del mod modCrop">
          <ac:chgData name="Alejandra Prado" userId="ade84556-597d-4415-be4a-04ece2a2c08f" providerId="ADAL" clId="{51D4724B-F260-4808-B5DE-D6C3505BBD39}" dt="2023-09-15T14:32:38.668" v="2828" actId="478"/>
          <ac:picMkLst>
            <pc:docMk/>
            <pc:sldMk cId="96695053" sldId="317"/>
            <ac:picMk id="24" creationId="{4F1366CC-E7E2-A740-8C4B-259D5B347075}"/>
          </ac:picMkLst>
        </pc:picChg>
        <pc:picChg chg="add mod modCrop">
          <ac:chgData name="Alejandra Prado" userId="ade84556-597d-4415-be4a-04ece2a2c08f" providerId="ADAL" clId="{51D4724B-F260-4808-B5DE-D6C3505BBD39}" dt="2023-09-15T14:32:58.567" v="2833" actId="1076"/>
          <ac:picMkLst>
            <pc:docMk/>
            <pc:sldMk cId="96695053" sldId="317"/>
            <ac:picMk id="27" creationId="{3B05CD40-B50C-1538-2E21-42B62C660405}"/>
          </ac:picMkLst>
        </pc:picChg>
        <pc:picChg chg="add mod modCrop">
          <ac:chgData name="Alejandra Prado" userId="ade84556-597d-4415-be4a-04ece2a2c08f" providerId="ADAL" clId="{51D4724B-F260-4808-B5DE-D6C3505BBD39}" dt="2023-09-15T14:33:02.528" v="2835" actId="1076"/>
          <ac:picMkLst>
            <pc:docMk/>
            <pc:sldMk cId="96695053" sldId="317"/>
            <ac:picMk id="29" creationId="{F24FA979-F564-61DB-AA35-81623A84176F}"/>
          </ac:picMkLst>
        </pc:picChg>
        <pc:picChg chg="add mod modCrop">
          <ac:chgData name="Alejandra Prado" userId="ade84556-597d-4415-be4a-04ece2a2c08f" providerId="ADAL" clId="{51D4724B-F260-4808-B5DE-D6C3505BBD39}" dt="2023-09-15T14:33:09.128" v="2838" actId="1076"/>
          <ac:picMkLst>
            <pc:docMk/>
            <pc:sldMk cId="96695053" sldId="317"/>
            <ac:picMk id="31" creationId="{8017A09E-14D6-7EBD-8BB3-E381D82A3D42}"/>
          </ac:picMkLst>
        </pc:picChg>
        <pc:picChg chg="add mod modCrop">
          <ac:chgData name="Alejandra Prado" userId="ade84556-597d-4415-be4a-04ece2a2c08f" providerId="ADAL" clId="{51D4724B-F260-4808-B5DE-D6C3505BBD39}" dt="2023-09-15T14:34:51.918" v="2863" actId="1076"/>
          <ac:picMkLst>
            <pc:docMk/>
            <pc:sldMk cId="96695053" sldId="317"/>
            <ac:picMk id="33" creationId="{3FDE000E-C2F5-2673-EF59-5EC0F03F93B9}"/>
          </ac:picMkLst>
        </pc:picChg>
        <pc:picChg chg="add mod">
          <ac:chgData name="Alejandra Prado" userId="ade84556-597d-4415-be4a-04ece2a2c08f" providerId="ADAL" clId="{51D4724B-F260-4808-B5DE-D6C3505BBD39}" dt="2023-09-15T14:35:08.776" v="2869" actId="1076"/>
          <ac:picMkLst>
            <pc:docMk/>
            <pc:sldMk cId="96695053" sldId="317"/>
            <ac:picMk id="36" creationId="{4138E4EC-140D-EFC0-5D21-E1B6C98A8C78}"/>
          </ac:picMkLst>
        </pc:picChg>
        <pc:picChg chg="add mod">
          <ac:chgData name="Alejandra Prado" userId="ade84556-597d-4415-be4a-04ece2a2c08f" providerId="ADAL" clId="{51D4724B-F260-4808-B5DE-D6C3505BBD39}" dt="2023-09-15T14:33:46.746" v="2850" actId="14100"/>
          <ac:picMkLst>
            <pc:docMk/>
            <pc:sldMk cId="96695053" sldId="317"/>
            <ac:picMk id="38" creationId="{6FBCC27E-47D8-B3BA-43BB-8595A7C78DE6}"/>
          </ac:picMkLst>
        </pc:picChg>
        <pc:picChg chg="del">
          <ac:chgData name="Alejandra Prado" userId="ade84556-597d-4415-be4a-04ece2a2c08f" providerId="ADAL" clId="{51D4724B-F260-4808-B5DE-D6C3505BBD39}" dt="2023-09-15T14:24:14.896" v="2640" actId="478"/>
          <ac:picMkLst>
            <pc:docMk/>
            <pc:sldMk cId="96695053" sldId="317"/>
            <ac:picMk id="1026" creationId="{88E4B04B-9FA4-B3CC-C97E-67533E56AF08}"/>
          </ac:picMkLst>
        </pc:picChg>
      </pc:sldChg>
    </pc:docChg>
  </pc:docChgLst>
  <pc:docChgLst>
    <pc:chgData name="Daniela Barbosa" userId="S::daniela.barbosa@nrc.no::874b0b07-a13e-43e3-af94-72e8c465137d" providerId="AD" clId="Web-{143D3C35-D1CF-CAF0-9E0B-9D8590230B72}"/>
    <pc:docChg chg="modSld">
      <pc:chgData name="Daniela Barbosa" userId="S::daniela.barbosa@nrc.no::874b0b07-a13e-43e3-af94-72e8c465137d" providerId="AD" clId="Web-{143D3C35-D1CF-CAF0-9E0B-9D8590230B72}" dt="2023-09-13T20:28:28.724" v="245"/>
      <pc:docMkLst>
        <pc:docMk/>
      </pc:docMkLst>
      <pc:sldChg chg="addSp delSp modSp">
        <pc:chgData name="Daniela Barbosa" userId="S::daniela.barbosa@nrc.no::874b0b07-a13e-43e3-af94-72e8c465137d" providerId="AD" clId="Web-{143D3C35-D1CF-CAF0-9E0B-9D8590230B72}" dt="2023-09-13T20:28:28.724" v="245"/>
        <pc:sldMkLst>
          <pc:docMk/>
          <pc:sldMk cId="4163229147" sldId="259"/>
        </pc:sldMkLst>
        <pc:spChg chg="add del mod">
          <ac:chgData name="Daniela Barbosa" userId="S::daniela.barbosa@nrc.no::874b0b07-a13e-43e3-af94-72e8c465137d" providerId="AD" clId="Web-{143D3C35-D1CF-CAF0-9E0B-9D8590230B72}" dt="2023-09-13T20:17:10.830" v="94"/>
          <ac:spMkLst>
            <pc:docMk/>
            <pc:sldMk cId="4163229147" sldId="259"/>
            <ac:spMk id="4" creationId="{E33CAC05-E777-ACD6-0397-55F8A8738FEA}"/>
          </ac:spMkLst>
        </pc:spChg>
        <pc:spChg chg="mod">
          <ac:chgData name="Daniela Barbosa" userId="S::daniela.barbosa@nrc.no::874b0b07-a13e-43e3-af94-72e8c465137d" providerId="AD" clId="Web-{143D3C35-D1CF-CAF0-9E0B-9D8590230B72}" dt="2023-09-13T20:27:20.706" v="242" actId="20577"/>
          <ac:spMkLst>
            <pc:docMk/>
            <pc:sldMk cId="4163229147" sldId="259"/>
            <ac:spMk id="8" creationId="{CE91CCEE-3632-4D7E-ABD7-0328E0369488}"/>
          </ac:spMkLst>
        </pc:spChg>
        <pc:spChg chg="mod">
          <ac:chgData name="Daniela Barbosa" userId="S::daniela.barbosa@nrc.no::874b0b07-a13e-43e3-af94-72e8c465137d" providerId="AD" clId="Web-{143D3C35-D1CF-CAF0-9E0B-9D8590230B72}" dt="2023-09-13T20:28:28.724" v="245"/>
          <ac:spMkLst>
            <pc:docMk/>
            <pc:sldMk cId="4163229147" sldId="259"/>
            <ac:spMk id="10" creationId="{35864DA2-D843-4230-9D9C-C676EA329353}"/>
          </ac:spMkLst>
        </pc:spChg>
        <pc:picChg chg="mod">
          <ac:chgData name="Daniela Barbosa" userId="S::daniela.barbosa@nrc.no::874b0b07-a13e-43e3-af94-72e8c465137d" providerId="AD" clId="Web-{143D3C35-D1CF-CAF0-9E0B-9D8590230B72}" dt="2023-09-13T20:27:08.081" v="240" actId="1076"/>
          <ac:picMkLst>
            <pc:docMk/>
            <pc:sldMk cId="4163229147" sldId="259"/>
            <ac:picMk id="11" creationId="{140C915A-66E9-401C-B7C3-DC0B6E0933A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7B4BCC-F863-4A4B-9921-86788E1054A0}"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s-CO"/>
        </a:p>
      </dgm:t>
    </dgm:pt>
    <dgm:pt modelId="{C226E544-5C1E-4794-847A-99BED335CF12}">
      <dgm:prSet phldrT="[Texto]"/>
      <dgm:spPr/>
      <dgm:t>
        <a:bodyPr/>
        <a:lstStyle/>
        <a:p>
          <a:r>
            <a:rPr lang="es-CO" b="1" i="0">
              <a:latin typeface="+mj-lt"/>
            </a:rPr>
            <a:t>ART 3</a:t>
          </a:r>
          <a:endParaRPr lang="es-CO" b="1">
            <a:latin typeface="+mj-lt"/>
          </a:endParaRPr>
        </a:p>
      </dgm:t>
    </dgm:pt>
    <dgm:pt modelId="{848E1A42-9C15-49BD-BB26-84E12B96BD3B}" type="parTrans" cxnId="{0757082A-16CC-4ADA-9063-87425B46B825}">
      <dgm:prSet/>
      <dgm:spPr/>
      <dgm:t>
        <a:bodyPr/>
        <a:lstStyle/>
        <a:p>
          <a:endParaRPr lang="es-CO">
            <a:latin typeface="+mj-lt"/>
          </a:endParaRPr>
        </a:p>
      </dgm:t>
    </dgm:pt>
    <dgm:pt modelId="{52411F1C-DCDF-49D1-8940-788A6E89BCDC}" type="sibTrans" cxnId="{0757082A-16CC-4ADA-9063-87425B46B825}">
      <dgm:prSet/>
      <dgm:spPr/>
      <dgm:t>
        <a:bodyPr/>
        <a:lstStyle/>
        <a:p>
          <a:endParaRPr lang="es-CO">
            <a:latin typeface="+mj-lt"/>
          </a:endParaRPr>
        </a:p>
      </dgm:t>
    </dgm:pt>
    <dgm:pt modelId="{523A32F0-148A-437A-88E7-945030372A93}">
      <dgm:prSet phldrT="[Texto]"/>
      <dgm:spPr/>
      <dgm:t>
        <a:bodyPr/>
        <a:lstStyle/>
        <a:p>
          <a:pPr algn="just"/>
          <a:r>
            <a:rPr lang="es-MX" b="0" i="0">
              <a:latin typeface="+mj-lt"/>
            </a:rPr>
            <a:t>La Organización se compromete a adoptar las medidas necesarias para prevenir, corregir y sancionar el acoso laboral​</a:t>
          </a:r>
          <a:endParaRPr lang="es-CO">
            <a:latin typeface="+mj-lt"/>
          </a:endParaRPr>
        </a:p>
      </dgm:t>
    </dgm:pt>
    <dgm:pt modelId="{1FEE27F6-5A2E-4F4F-B356-10F2EF9E4C13}" type="parTrans" cxnId="{94084ED5-320A-4E31-8C37-86A1ECF183A5}">
      <dgm:prSet/>
      <dgm:spPr/>
      <dgm:t>
        <a:bodyPr/>
        <a:lstStyle/>
        <a:p>
          <a:endParaRPr lang="es-CO">
            <a:latin typeface="+mj-lt"/>
          </a:endParaRPr>
        </a:p>
      </dgm:t>
    </dgm:pt>
    <dgm:pt modelId="{62A7E834-7B4D-4DE7-9E38-76E68BE20F91}" type="sibTrans" cxnId="{94084ED5-320A-4E31-8C37-86A1ECF183A5}">
      <dgm:prSet/>
      <dgm:spPr/>
      <dgm:t>
        <a:bodyPr/>
        <a:lstStyle/>
        <a:p>
          <a:endParaRPr lang="es-CO">
            <a:latin typeface="+mj-lt"/>
          </a:endParaRPr>
        </a:p>
      </dgm:t>
    </dgm:pt>
    <dgm:pt modelId="{C77CFC9B-D3E3-44EE-ABF4-3DF60095A6E8}">
      <dgm:prSet phldrT="[Texto]"/>
      <dgm:spPr/>
      <dgm:t>
        <a:bodyPr/>
        <a:lstStyle/>
        <a:p>
          <a:r>
            <a:rPr lang="es-CO" b="1" i="0">
              <a:latin typeface="+mj-lt"/>
            </a:rPr>
            <a:t>ART 4</a:t>
          </a:r>
          <a:endParaRPr lang="es-CO" b="1">
            <a:latin typeface="+mj-lt"/>
          </a:endParaRPr>
        </a:p>
      </dgm:t>
    </dgm:pt>
    <dgm:pt modelId="{B0400EEF-0D6B-4506-9BDB-ADC19A7EE423}" type="parTrans" cxnId="{9BFB3CFE-5772-4237-88EA-DDF048E99CDF}">
      <dgm:prSet/>
      <dgm:spPr/>
      <dgm:t>
        <a:bodyPr/>
        <a:lstStyle/>
        <a:p>
          <a:endParaRPr lang="es-CO">
            <a:latin typeface="+mj-lt"/>
          </a:endParaRPr>
        </a:p>
      </dgm:t>
    </dgm:pt>
    <dgm:pt modelId="{D71209AE-4F2F-4BD4-9739-EDC0BF8E705D}" type="sibTrans" cxnId="{9BFB3CFE-5772-4237-88EA-DDF048E99CDF}">
      <dgm:prSet/>
      <dgm:spPr/>
      <dgm:t>
        <a:bodyPr/>
        <a:lstStyle/>
        <a:p>
          <a:endParaRPr lang="es-CO">
            <a:latin typeface="+mj-lt"/>
          </a:endParaRPr>
        </a:p>
      </dgm:t>
    </dgm:pt>
    <dgm:pt modelId="{BFE8100A-3C0E-4640-80B1-A35435BEEDEF}">
      <dgm:prSet phldrT="[Texto]"/>
      <dgm:spPr/>
      <dgm:t>
        <a:bodyPr/>
        <a:lstStyle/>
        <a:p>
          <a:pPr algn="just"/>
          <a:r>
            <a:rPr lang="es-CO" b="1" i="0">
              <a:latin typeface="+mj-lt"/>
            </a:rPr>
            <a:t>Medicina preventiva y del trabajo: </a:t>
          </a:r>
          <a:r>
            <a:rPr lang="es-CO" b="0" i="0">
              <a:latin typeface="+mj-lt"/>
            </a:rPr>
            <a:t>orientado a promover y mantener el más alto grado de bienestar físico, mental y social de los trabajadores.</a:t>
          </a:r>
          <a:endParaRPr lang="es-CO">
            <a:latin typeface="+mj-lt"/>
          </a:endParaRPr>
        </a:p>
      </dgm:t>
    </dgm:pt>
    <dgm:pt modelId="{05FFBDD2-2175-421B-8969-52FFC4F65443}" type="parTrans" cxnId="{818D342F-023D-4AE0-B324-3B35AA880561}">
      <dgm:prSet/>
      <dgm:spPr/>
      <dgm:t>
        <a:bodyPr/>
        <a:lstStyle/>
        <a:p>
          <a:endParaRPr lang="es-CO">
            <a:latin typeface="+mj-lt"/>
          </a:endParaRPr>
        </a:p>
      </dgm:t>
    </dgm:pt>
    <dgm:pt modelId="{B86FB765-B9A8-4647-B747-CCE1F344BC0E}" type="sibTrans" cxnId="{818D342F-023D-4AE0-B324-3B35AA880561}">
      <dgm:prSet/>
      <dgm:spPr/>
      <dgm:t>
        <a:bodyPr/>
        <a:lstStyle/>
        <a:p>
          <a:endParaRPr lang="es-CO">
            <a:latin typeface="+mj-lt"/>
          </a:endParaRPr>
        </a:p>
      </dgm:t>
    </dgm:pt>
    <dgm:pt modelId="{40E8C6EE-DBAF-4CA4-BC21-B5D3F41F9881}">
      <dgm:prSet phldrT="[Texto]"/>
      <dgm:spPr/>
      <dgm:t>
        <a:bodyPr/>
        <a:lstStyle/>
        <a:p>
          <a:pPr algn="just"/>
          <a:r>
            <a:rPr lang="es-MX" b="1" i="0">
              <a:latin typeface="+mj-lt"/>
            </a:rPr>
            <a:t>Higiene y Seguridad Industrial: </a:t>
          </a:r>
          <a:r>
            <a:rPr lang="es-MX" b="0" i="0">
              <a:latin typeface="+mj-lt"/>
            </a:rPr>
            <a:t>establecer las mejores condiciones de saneamiento básico industrial, que se originen en los lugares de trabajo o que puedan ser causa de enfermedad, </a:t>
          </a:r>
          <a:r>
            <a:rPr lang="es-MX" b="0" i="0" err="1">
              <a:latin typeface="+mj-lt"/>
            </a:rPr>
            <a:t>disconfort</a:t>
          </a:r>
          <a:r>
            <a:rPr lang="es-MX" b="0" i="0">
              <a:latin typeface="+mj-lt"/>
            </a:rPr>
            <a:t> o accidente.​</a:t>
          </a:r>
          <a:endParaRPr lang="es-CO">
            <a:latin typeface="+mj-lt"/>
          </a:endParaRPr>
        </a:p>
      </dgm:t>
    </dgm:pt>
    <dgm:pt modelId="{64A7BC8B-BB2D-4FE8-AB50-131726CD9D03}" type="parTrans" cxnId="{459F0EA0-B295-43DF-BE19-A53753670E24}">
      <dgm:prSet/>
      <dgm:spPr/>
      <dgm:t>
        <a:bodyPr/>
        <a:lstStyle/>
        <a:p>
          <a:endParaRPr lang="es-CO">
            <a:latin typeface="+mj-lt"/>
          </a:endParaRPr>
        </a:p>
      </dgm:t>
    </dgm:pt>
    <dgm:pt modelId="{0E38AD77-F4E4-447D-9770-E28E9501A850}" type="sibTrans" cxnId="{459F0EA0-B295-43DF-BE19-A53753670E24}">
      <dgm:prSet/>
      <dgm:spPr/>
      <dgm:t>
        <a:bodyPr/>
        <a:lstStyle/>
        <a:p>
          <a:endParaRPr lang="es-CO">
            <a:latin typeface="+mj-lt"/>
          </a:endParaRPr>
        </a:p>
      </dgm:t>
    </dgm:pt>
    <dgm:pt modelId="{72A6D62A-53A8-4C53-89CB-1CAEAC585147}">
      <dgm:prSet phldrT="[Texto]"/>
      <dgm:spPr/>
      <dgm:t>
        <a:bodyPr/>
        <a:lstStyle/>
        <a:p>
          <a:r>
            <a:rPr lang="es-CO" b="1">
              <a:latin typeface="+mj-lt"/>
            </a:rPr>
            <a:t>ART 5</a:t>
          </a:r>
        </a:p>
      </dgm:t>
    </dgm:pt>
    <dgm:pt modelId="{B4CA1D49-320D-4094-9B74-FD59CD216F4B}" type="parTrans" cxnId="{4EE1C299-112C-47C8-B6BC-6625F06DCFCA}">
      <dgm:prSet/>
      <dgm:spPr/>
      <dgm:t>
        <a:bodyPr/>
        <a:lstStyle/>
        <a:p>
          <a:endParaRPr lang="es-CO">
            <a:latin typeface="+mj-lt"/>
          </a:endParaRPr>
        </a:p>
      </dgm:t>
    </dgm:pt>
    <dgm:pt modelId="{EBECFB84-0A4B-4C2B-8FFD-83EBAB622B95}" type="sibTrans" cxnId="{4EE1C299-112C-47C8-B6BC-6625F06DCFCA}">
      <dgm:prSet/>
      <dgm:spPr/>
      <dgm:t>
        <a:bodyPr/>
        <a:lstStyle/>
        <a:p>
          <a:endParaRPr lang="es-CO">
            <a:latin typeface="+mj-lt"/>
          </a:endParaRPr>
        </a:p>
      </dgm:t>
    </dgm:pt>
    <dgm:pt modelId="{B35DEFF6-A3E4-4944-B661-7A7DC931D0AB}">
      <dgm:prSet phldrT="[Texto]"/>
      <dgm:spPr/>
      <dgm:t>
        <a:bodyPr/>
        <a:lstStyle/>
        <a:p>
          <a:pPr algn="just"/>
          <a:r>
            <a:rPr lang="es-CO" b="1">
              <a:latin typeface="+mj-lt"/>
            </a:rPr>
            <a:t>Biomecánico:</a:t>
          </a:r>
          <a:r>
            <a:rPr lang="es-CO">
              <a:latin typeface="+mj-lt"/>
            </a:rPr>
            <a:t> </a:t>
          </a:r>
          <a:r>
            <a:rPr lang="es-MX">
              <a:latin typeface="+mj-lt"/>
            </a:rPr>
            <a:t>Esfuerzo, movimiento repetitivo - Uso de equipos de cómputo</a:t>
          </a:r>
          <a:endParaRPr lang="es-CO">
            <a:latin typeface="+mj-lt"/>
          </a:endParaRPr>
        </a:p>
      </dgm:t>
    </dgm:pt>
    <dgm:pt modelId="{FE6C5D67-A9DB-4A7F-97B3-F6D807EB73E9}" type="parTrans" cxnId="{14D7FFCB-437B-4570-A62D-7EEA73A6E28B}">
      <dgm:prSet/>
      <dgm:spPr/>
      <dgm:t>
        <a:bodyPr/>
        <a:lstStyle/>
        <a:p>
          <a:endParaRPr lang="es-CO">
            <a:latin typeface="+mj-lt"/>
          </a:endParaRPr>
        </a:p>
      </dgm:t>
    </dgm:pt>
    <dgm:pt modelId="{569F784D-21E7-4201-A6C8-F88AE3918375}" type="sibTrans" cxnId="{14D7FFCB-437B-4570-A62D-7EEA73A6E28B}">
      <dgm:prSet/>
      <dgm:spPr/>
      <dgm:t>
        <a:bodyPr/>
        <a:lstStyle/>
        <a:p>
          <a:endParaRPr lang="es-CO">
            <a:latin typeface="+mj-lt"/>
          </a:endParaRPr>
        </a:p>
      </dgm:t>
    </dgm:pt>
    <dgm:pt modelId="{29D2CD9B-9D3E-4341-8629-20A44D934DEE}">
      <dgm:prSet phldrT="[Texto]"/>
      <dgm:spPr/>
      <dgm:t>
        <a:bodyPr/>
        <a:lstStyle/>
        <a:p>
          <a:pPr algn="just"/>
          <a:r>
            <a:rPr lang="es-CO" b="1">
              <a:latin typeface="+mj-lt"/>
            </a:rPr>
            <a:t>Psicosocial: </a:t>
          </a:r>
          <a:r>
            <a:rPr lang="es-CO">
              <a:latin typeface="+mj-lt"/>
            </a:rPr>
            <a:t>Condiciones de la tarea - </a:t>
          </a:r>
          <a:r>
            <a:rPr lang="es-MX">
              <a:latin typeface="+mj-lt"/>
            </a:rPr>
            <a:t>Carga mental, contenido de la tarea, demandas emocionales, sistemas de control, definición de roles, </a:t>
          </a:r>
          <a:r>
            <a:rPr lang="es-CO">
              <a:latin typeface="+mj-lt"/>
            </a:rPr>
            <a:t>monotonía etc.</a:t>
          </a:r>
        </a:p>
      </dgm:t>
    </dgm:pt>
    <dgm:pt modelId="{809E3976-C03F-4E21-BBBD-E2FC7077080E}" type="parTrans" cxnId="{9AA9D63C-83AF-4C0E-8114-FAA57F493FC8}">
      <dgm:prSet/>
      <dgm:spPr/>
      <dgm:t>
        <a:bodyPr/>
        <a:lstStyle/>
        <a:p>
          <a:endParaRPr lang="es-CO">
            <a:latin typeface="+mj-lt"/>
          </a:endParaRPr>
        </a:p>
      </dgm:t>
    </dgm:pt>
    <dgm:pt modelId="{46D37232-B8C4-4C5F-A3E8-9BBBB408990A}" type="sibTrans" cxnId="{9AA9D63C-83AF-4C0E-8114-FAA57F493FC8}">
      <dgm:prSet/>
      <dgm:spPr/>
      <dgm:t>
        <a:bodyPr/>
        <a:lstStyle/>
        <a:p>
          <a:endParaRPr lang="es-CO">
            <a:latin typeface="+mj-lt"/>
          </a:endParaRPr>
        </a:p>
      </dgm:t>
    </dgm:pt>
    <dgm:pt modelId="{13F9BA71-2174-4126-83DC-E17C7ED337E5}">
      <dgm:prSet phldrT="[Texto]"/>
      <dgm:spPr/>
      <dgm:t>
        <a:bodyPr/>
        <a:lstStyle/>
        <a:p>
          <a:pPr algn="just"/>
          <a:r>
            <a:rPr lang="es-CO" b="1">
              <a:latin typeface="+mj-lt"/>
            </a:rPr>
            <a:t>Biológico</a:t>
          </a:r>
        </a:p>
      </dgm:t>
    </dgm:pt>
    <dgm:pt modelId="{C604C801-8862-44B2-88F6-C8BC1971D711}" type="parTrans" cxnId="{E50EE0F0-B1C4-413C-9709-3959DD1ED3C6}">
      <dgm:prSet/>
      <dgm:spPr/>
      <dgm:t>
        <a:bodyPr/>
        <a:lstStyle/>
        <a:p>
          <a:endParaRPr lang="es-CO">
            <a:latin typeface="+mj-lt"/>
          </a:endParaRPr>
        </a:p>
      </dgm:t>
    </dgm:pt>
    <dgm:pt modelId="{04D9E78F-52ED-4E2B-A2BF-5C9249D7527C}" type="sibTrans" cxnId="{E50EE0F0-B1C4-413C-9709-3959DD1ED3C6}">
      <dgm:prSet/>
      <dgm:spPr/>
      <dgm:t>
        <a:bodyPr/>
        <a:lstStyle/>
        <a:p>
          <a:endParaRPr lang="es-CO">
            <a:latin typeface="+mj-lt"/>
          </a:endParaRPr>
        </a:p>
      </dgm:t>
    </dgm:pt>
    <dgm:pt modelId="{AFB0A09A-4433-4300-AF9E-6CD4A367DA96}">
      <dgm:prSet phldrT="[Texto]"/>
      <dgm:spPr/>
      <dgm:t>
        <a:bodyPr/>
        <a:lstStyle/>
        <a:p>
          <a:pPr algn="just"/>
          <a:r>
            <a:rPr lang="es-CO" b="1">
              <a:latin typeface="+mj-lt"/>
            </a:rPr>
            <a:t>Físico:</a:t>
          </a:r>
          <a:r>
            <a:rPr lang="es-CO">
              <a:latin typeface="+mj-lt"/>
            </a:rPr>
            <a:t> Iluminación (luz visible por exceso o deficiencia) -</a:t>
          </a:r>
          <a:r>
            <a:rPr lang="es-MX">
              <a:latin typeface="+mj-lt"/>
            </a:rPr>
            <a:t>Luminarias en áreas y puestos de trabajo.</a:t>
          </a:r>
          <a:endParaRPr lang="es-CO">
            <a:latin typeface="+mj-lt"/>
          </a:endParaRPr>
        </a:p>
      </dgm:t>
    </dgm:pt>
    <dgm:pt modelId="{D18B6056-35E1-4FDC-ADD6-6D08EE2A8A8F}" type="parTrans" cxnId="{576FCFA2-FC1B-4955-B638-B1FF1639A5A8}">
      <dgm:prSet/>
      <dgm:spPr/>
      <dgm:t>
        <a:bodyPr/>
        <a:lstStyle/>
        <a:p>
          <a:endParaRPr lang="es-CO">
            <a:latin typeface="+mj-lt"/>
          </a:endParaRPr>
        </a:p>
      </dgm:t>
    </dgm:pt>
    <dgm:pt modelId="{E4C73BE6-2BE8-4D1E-B370-B52BF1E12FCC}" type="sibTrans" cxnId="{576FCFA2-FC1B-4955-B638-B1FF1639A5A8}">
      <dgm:prSet/>
      <dgm:spPr/>
      <dgm:t>
        <a:bodyPr/>
        <a:lstStyle/>
        <a:p>
          <a:endParaRPr lang="es-CO">
            <a:latin typeface="+mj-lt"/>
          </a:endParaRPr>
        </a:p>
      </dgm:t>
    </dgm:pt>
    <dgm:pt modelId="{9604ECC0-82B3-4468-BD23-5F90DE242BAA}">
      <dgm:prSet phldrT="[Texto]"/>
      <dgm:spPr/>
      <dgm:t>
        <a:bodyPr/>
        <a:lstStyle/>
        <a:p>
          <a:pPr algn="just"/>
          <a:r>
            <a:rPr lang="es-CO" b="1">
              <a:latin typeface="+mj-lt"/>
            </a:rPr>
            <a:t>Químico:</a:t>
          </a:r>
          <a:r>
            <a:rPr lang="es-CO">
              <a:latin typeface="+mj-lt"/>
            </a:rPr>
            <a:t> </a:t>
          </a:r>
          <a:r>
            <a:rPr lang="es-MX">
              <a:latin typeface="+mj-lt"/>
            </a:rPr>
            <a:t>Gases y Vapores Material particulado - Labores de Limpieza en los lugares de trabajo.</a:t>
          </a:r>
          <a:endParaRPr lang="es-CO">
            <a:latin typeface="+mj-lt"/>
          </a:endParaRPr>
        </a:p>
      </dgm:t>
    </dgm:pt>
    <dgm:pt modelId="{673FF12E-434C-4191-9EB2-AD0F791F9E82}" type="parTrans" cxnId="{8283A8B4-C5E5-4B41-9B30-C8C4C606328C}">
      <dgm:prSet/>
      <dgm:spPr/>
      <dgm:t>
        <a:bodyPr/>
        <a:lstStyle/>
        <a:p>
          <a:endParaRPr lang="es-CO">
            <a:latin typeface="+mj-lt"/>
          </a:endParaRPr>
        </a:p>
      </dgm:t>
    </dgm:pt>
    <dgm:pt modelId="{F901AD54-33DF-46E4-A964-E4F973DBC515}" type="sibTrans" cxnId="{8283A8B4-C5E5-4B41-9B30-C8C4C606328C}">
      <dgm:prSet/>
      <dgm:spPr/>
      <dgm:t>
        <a:bodyPr/>
        <a:lstStyle/>
        <a:p>
          <a:endParaRPr lang="es-CO">
            <a:latin typeface="+mj-lt"/>
          </a:endParaRPr>
        </a:p>
      </dgm:t>
    </dgm:pt>
    <dgm:pt modelId="{C7E17C1A-913E-4428-8942-81A8A460929E}">
      <dgm:prSet phldrT="[Texto]"/>
      <dgm:spPr/>
      <dgm:t>
        <a:bodyPr/>
        <a:lstStyle/>
        <a:p>
          <a:pPr algn="just"/>
          <a:r>
            <a:rPr lang="es-CO" b="1">
              <a:latin typeface="+mj-lt"/>
            </a:rPr>
            <a:t>Fenómenos Naturales</a:t>
          </a:r>
        </a:p>
      </dgm:t>
    </dgm:pt>
    <dgm:pt modelId="{838F5304-9017-4930-80B9-936ECD929169}" type="parTrans" cxnId="{A3EC8E4D-D60F-4083-9AAD-743462BAC88F}">
      <dgm:prSet/>
      <dgm:spPr/>
      <dgm:t>
        <a:bodyPr/>
        <a:lstStyle/>
        <a:p>
          <a:endParaRPr lang="es-CO">
            <a:latin typeface="+mj-lt"/>
          </a:endParaRPr>
        </a:p>
      </dgm:t>
    </dgm:pt>
    <dgm:pt modelId="{4EEA4B9B-DB7D-469C-9924-3713B2D2D2CB}" type="sibTrans" cxnId="{A3EC8E4D-D60F-4083-9AAD-743462BAC88F}">
      <dgm:prSet/>
      <dgm:spPr/>
      <dgm:t>
        <a:bodyPr/>
        <a:lstStyle/>
        <a:p>
          <a:endParaRPr lang="es-CO">
            <a:latin typeface="+mj-lt"/>
          </a:endParaRPr>
        </a:p>
      </dgm:t>
    </dgm:pt>
    <dgm:pt modelId="{ED7378AE-17A0-4B64-BC3B-10E8FFF3F39E}">
      <dgm:prSet phldrT="[Texto]"/>
      <dgm:spPr/>
      <dgm:t>
        <a:bodyPr/>
        <a:lstStyle/>
        <a:p>
          <a:pPr algn="just"/>
          <a:endParaRPr lang="es-CO">
            <a:latin typeface="+mj-lt"/>
          </a:endParaRPr>
        </a:p>
      </dgm:t>
    </dgm:pt>
    <dgm:pt modelId="{4FAD1CF0-C586-4777-98B1-E3E1C2B3991B}" type="parTrans" cxnId="{C03CFDCE-6DC6-4548-9F6D-284C2FB5A07F}">
      <dgm:prSet/>
      <dgm:spPr/>
      <dgm:t>
        <a:bodyPr/>
        <a:lstStyle/>
        <a:p>
          <a:endParaRPr lang="es-CO">
            <a:latin typeface="+mj-lt"/>
          </a:endParaRPr>
        </a:p>
      </dgm:t>
    </dgm:pt>
    <dgm:pt modelId="{65EF617F-F95A-4C0C-9C1A-CFBDAFBA7A8B}" type="sibTrans" cxnId="{C03CFDCE-6DC6-4548-9F6D-284C2FB5A07F}">
      <dgm:prSet/>
      <dgm:spPr/>
      <dgm:t>
        <a:bodyPr/>
        <a:lstStyle/>
        <a:p>
          <a:endParaRPr lang="es-CO">
            <a:latin typeface="+mj-lt"/>
          </a:endParaRPr>
        </a:p>
      </dgm:t>
    </dgm:pt>
    <dgm:pt modelId="{F4E3D51A-0A6D-4E83-A156-78023D576AFD}" type="pres">
      <dgm:prSet presAssocID="{567B4BCC-F863-4A4B-9921-86788E1054A0}" presName="Name0" presStyleCnt="0">
        <dgm:presLayoutVars>
          <dgm:dir/>
          <dgm:animLvl val="lvl"/>
          <dgm:resizeHandles val="exact"/>
        </dgm:presLayoutVars>
      </dgm:prSet>
      <dgm:spPr/>
    </dgm:pt>
    <dgm:pt modelId="{DCC5349D-6685-4049-A409-754437909A40}" type="pres">
      <dgm:prSet presAssocID="{C226E544-5C1E-4794-847A-99BED335CF12}" presName="composite" presStyleCnt="0"/>
      <dgm:spPr/>
    </dgm:pt>
    <dgm:pt modelId="{F915E410-3E36-4830-9E5C-3A79C90052E9}" type="pres">
      <dgm:prSet presAssocID="{C226E544-5C1E-4794-847A-99BED335CF12}" presName="parTx" presStyleLbl="alignNode1" presStyleIdx="0" presStyleCnt="3">
        <dgm:presLayoutVars>
          <dgm:chMax val="0"/>
          <dgm:chPref val="0"/>
          <dgm:bulletEnabled val="1"/>
        </dgm:presLayoutVars>
      </dgm:prSet>
      <dgm:spPr/>
    </dgm:pt>
    <dgm:pt modelId="{13F97DC9-3E90-4866-A514-909571EC9E44}" type="pres">
      <dgm:prSet presAssocID="{C226E544-5C1E-4794-847A-99BED335CF12}" presName="desTx" presStyleLbl="alignAccFollowNode1" presStyleIdx="0" presStyleCnt="3">
        <dgm:presLayoutVars>
          <dgm:bulletEnabled val="1"/>
        </dgm:presLayoutVars>
      </dgm:prSet>
      <dgm:spPr/>
    </dgm:pt>
    <dgm:pt modelId="{9D4260D3-A6D5-4907-AE8B-58CB3F4EC847}" type="pres">
      <dgm:prSet presAssocID="{52411F1C-DCDF-49D1-8940-788A6E89BCDC}" presName="space" presStyleCnt="0"/>
      <dgm:spPr/>
    </dgm:pt>
    <dgm:pt modelId="{B0618D33-657D-430E-BBD9-DADBDC35348D}" type="pres">
      <dgm:prSet presAssocID="{C77CFC9B-D3E3-44EE-ABF4-3DF60095A6E8}" presName="composite" presStyleCnt="0"/>
      <dgm:spPr/>
    </dgm:pt>
    <dgm:pt modelId="{5876D5DE-8E20-415D-AB1E-46298C195EA6}" type="pres">
      <dgm:prSet presAssocID="{C77CFC9B-D3E3-44EE-ABF4-3DF60095A6E8}" presName="parTx" presStyleLbl="alignNode1" presStyleIdx="1" presStyleCnt="3">
        <dgm:presLayoutVars>
          <dgm:chMax val="0"/>
          <dgm:chPref val="0"/>
          <dgm:bulletEnabled val="1"/>
        </dgm:presLayoutVars>
      </dgm:prSet>
      <dgm:spPr/>
    </dgm:pt>
    <dgm:pt modelId="{2E3C52FA-C965-41EA-8932-4D0FC8E566C0}" type="pres">
      <dgm:prSet presAssocID="{C77CFC9B-D3E3-44EE-ABF4-3DF60095A6E8}" presName="desTx" presStyleLbl="alignAccFollowNode1" presStyleIdx="1" presStyleCnt="3">
        <dgm:presLayoutVars>
          <dgm:bulletEnabled val="1"/>
        </dgm:presLayoutVars>
      </dgm:prSet>
      <dgm:spPr/>
    </dgm:pt>
    <dgm:pt modelId="{FDF282EE-AAE7-45B9-B59B-5CC04444623D}" type="pres">
      <dgm:prSet presAssocID="{D71209AE-4F2F-4BD4-9739-EDC0BF8E705D}" presName="space" presStyleCnt="0"/>
      <dgm:spPr/>
    </dgm:pt>
    <dgm:pt modelId="{DD2C2702-89BB-47E8-8543-33F9B465E966}" type="pres">
      <dgm:prSet presAssocID="{72A6D62A-53A8-4C53-89CB-1CAEAC585147}" presName="composite" presStyleCnt="0"/>
      <dgm:spPr/>
    </dgm:pt>
    <dgm:pt modelId="{17E4BF1F-2F83-492B-8897-67F3CF1EF3D1}" type="pres">
      <dgm:prSet presAssocID="{72A6D62A-53A8-4C53-89CB-1CAEAC585147}" presName="parTx" presStyleLbl="alignNode1" presStyleIdx="2" presStyleCnt="3">
        <dgm:presLayoutVars>
          <dgm:chMax val="0"/>
          <dgm:chPref val="0"/>
          <dgm:bulletEnabled val="1"/>
        </dgm:presLayoutVars>
      </dgm:prSet>
      <dgm:spPr/>
    </dgm:pt>
    <dgm:pt modelId="{FBFCC8FE-44A8-46EB-AB5C-314621FF55FA}" type="pres">
      <dgm:prSet presAssocID="{72A6D62A-53A8-4C53-89CB-1CAEAC585147}" presName="desTx" presStyleLbl="alignAccFollowNode1" presStyleIdx="2" presStyleCnt="3">
        <dgm:presLayoutVars>
          <dgm:bulletEnabled val="1"/>
        </dgm:presLayoutVars>
      </dgm:prSet>
      <dgm:spPr/>
    </dgm:pt>
  </dgm:ptLst>
  <dgm:cxnLst>
    <dgm:cxn modelId="{B0862D10-25D9-49DB-B000-5B6028A3BB22}" type="presOf" srcId="{29D2CD9B-9D3E-4341-8629-20A44D934DEE}" destId="{FBFCC8FE-44A8-46EB-AB5C-314621FF55FA}" srcOrd="0" destOrd="1" presId="urn:microsoft.com/office/officeart/2005/8/layout/hList1"/>
    <dgm:cxn modelId="{DD425918-36BD-481A-BCF2-2ED120342619}" type="presOf" srcId="{BFE8100A-3C0E-4640-80B1-A35435BEEDEF}" destId="{2E3C52FA-C965-41EA-8932-4D0FC8E566C0}" srcOrd="0" destOrd="0" presId="urn:microsoft.com/office/officeart/2005/8/layout/hList1"/>
    <dgm:cxn modelId="{8DF4ED1C-7952-4B26-9399-14951BCD9853}" type="presOf" srcId="{AFB0A09A-4433-4300-AF9E-6CD4A367DA96}" destId="{FBFCC8FE-44A8-46EB-AB5C-314621FF55FA}" srcOrd="0" destOrd="3" presId="urn:microsoft.com/office/officeart/2005/8/layout/hList1"/>
    <dgm:cxn modelId="{A9F4FD1F-06A7-43D6-AE73-3A597C2CBEC8}" type="presOf" srcId="{C77CFC9B-D3E3-44EE-ABF4-3DF60095A6E8}" destId="{5876D5DE-8E20-415D-AB1E-46298C195EA6}" srcOrd="0" destOrd="0" presId="urn:microsoft.com/office/officeart/2005/8/layout/hList1"/>
    <dgm:cxn modelId="{0757082A-16CC-4ADA-9063-87425B46B825}" srcId="{567B4BCC-F863-4A4B-9921-86788E1054A0}" destId="{C226E544-5C1E-4794-847A-99BED335CF12}" srcOrd="0" destOrd="0" parTransId="{848E1A42-9C15-49BD-BB26-84E12B96BD3B}" sibTransId="{52411F1C-DCDF-49D1-8940-788A6E89BCDC}"/>
    <dgm:cxn modelId="{818D342F-023D-4AE0-B324-3B35AA880561}" srcId="{C77CFC9B-D3E3-44EE-ABF4-3DF60095A6E8}" destId="{BFE8100A-3C0E-4640-80B1-A35435BEEDEF}" srcOrd="0" destOrd="0" parTransId="{05FFBDD2-2175-421B-8969-52FFC4F65443}" sibTransId="{B86FB765-B9A8-4647-B747-CCE1F344BC0E}"/>
    <dgm:cxn modelId="{9AA9D63C-83AF-4C0E-8114-FAA57F493FC8}" srcId="{72A6D62A-53A8-4C53-89CB-1CAEAC585147}" destId="{29D2CD9B-9D3E-4341-8629-20A44D934DEE}" srcOrd="1" destOrd="0" parTransId="{809E3976-C03F-4E21-BBBD-E2FC7077080E}" sibTransId="{46D37232-B8C4-4C5F-A3E8-9BBBB408990A}"/>
    <dgm:cxn modelId="{91F4A340-74AD-433A-B080-619F860ABEDA}" type="presOf" srcId="{72A6D62A-53A8-4C53-89CB-1CAEAC585147}" destId="{17E4BF1F-2F83-492B-8897-67F3CF1EF3D1}" srcOrd="0" destOrd="0" presId="urn:microsoft.com/office/officeart/2005/8/layout/hList1"/>
    <dgm:cxn modelId="{A3EC8E4D-D60F-4083-9AAD-743462BAC88F}" srcId="{72A6D62A-53A8-4C53-89CB-1CAEAC585147}" destId="{C7E17C1A-913E-4428-8942-81A8A460929E}" srcOrd="5" destOrd="0" parTransId="{838F5304-9017-4930-80B9-936ECD929169}" sibTransId="{4EEA4B9B-DB7D-469C-9924-3713B2D2D2CB}"/>
    <dgm:cxn modelId="{1138D37B-4092-4624-B3AD-CF1E575CD407}" type="presOf" srcId="{C7E17C1A-913E-4428-8942-81A8A460929E}" destId="{FBFCC8FE-44A8-46EB-AB5C-314621FF55FA}" srcOrd="0" destOrd="5" presId="urn:microsoft.com/office/officeart/2005/8/layout/hList1"/>
    <dgm:cxn modelId="{3A3B2C83-3CD6-45DD-A435-E6206FBB8C0F}" type="presOf" srcId="{ED7378AE-17A0-4B64-BC3B-10E8FFF3F39E}" destId="{2E3C52FA-C965-41EA-8932-4D0FC8E566C0}" srcOrd="0" destOrd="1" presId="urn:microsoft.com/office/officeart/2005/8/layout/hList1"/>
    <dgm:cxn modelId="{D0B38B8A-5890-4B5A-B9F9-ED298FEDD166}" type="presOf" srcId="{40E8C6EE-DBAF-4CA4-BC21-B5D3F41F9881}" destId="{2E3C52FA-C965-41EA-8932-4D0FC8E566C0}" srcOrd="0" destOrd="2" presId="urn:microsoft.com/office/officeart/2005/8/layout/hList1"/>
    <dgm:cxn modelId="{4EE1C299-112C-47C8-B6BC-6625F06DCFCA}" srcId="{567B4BCC-F863-4A4B-9921-86788E1054A0}" destId="{72A6D62A-53A8-4C53-89CB-1CAEAC585147}" srcOrd="2" destOrd="0" parTransId="{B4CA1D49-320D-4094-9B74-FD59CD216F4B}" sibTransId="{EBECFB84-0A4B-4C2B-8FFD-83EBAB622B95}"/>
    <dgm:cxn modelId="{459F0EA0-B295-43DF-BE19-A53753670E24}" srcId="{C77CFC9B-D3E3-44EE-ABF4-3DF60095A6E8}" destId="{40E8C6EE-DBAF-4CA4-BC21-B5D3F41F9881}" srcOrd="2" destOrd="0" parTransId="{64A7BC8B-BB2D-4FE8-AB50-131726CD9D03}" sibTransId="{0E38AD77-F4E4-447D-9770-E28E9501A850}"/>
    <dgm:cxn modelId="{576FCFA2-FC1B-4955-B638-B1FF1639A5A8}" srcId="{72A6D62A-53A8-4C53-89CB-1CAEAC585147}" destId="{AFB0A09A-4433-4300-AF9E-6CD4A367DA96}" srcOrd="3" destOrd="0" parTransId="{D18B6056-35E1-4FDC-ADD6-6D08EE2A8A8F}" sibTransId="{E4C73BE6-2BE8-4D1E-B370-B52BF1E12FCC}"/>
    <dgm:cxn modelId="{8A2FC8A6-E34F-4916-9EEA-ABF5A0B548CF}" type="presOf" srcId="{13F9BA71-2174-4126-83DC-E17C7ED337E5}" destId="{FBFCC8FE-44A8-46EB-AB5C-314621FF55FA}" srcOrd="0" destOrd="2" presId="urn:microsoft.com/office/officeart/2005/8/layout/hList1"/>
    <dgm:cxn modelId="{373164B3-3E92-4661-9914-A2BC0C033063}" type="presOf" srcId="{567B4BCC-F863-4A4B-9921-86788E1054A0}" destId="{F4E3D51A-0A6D-4E83-A156-78023D576AFD}" srcOrd="0" destOrd="0" presId="urn:microsoft.com/office/officeart/2005/8/layout/hList1"/>
    <dgm:cxn modelId="{8283A8B4-C5E5-4B41-9B30-C8C4C606328C}" srcId="{72A6D62A-53A8-4C53-89CB-1CAEAC585147}" destId="{9604ECC0-82B3-4468-BD23-5F90DE242BAA}" srcOrd="4" destOrd="0" parTransId="{673FF12E-434C-4191-9EB2-AD0F791F9E82}" sibTransId="{F901AD54-33DF-46E4-A964-E4F973DBC515}"/>
    <dgm:cxn modelId="{14D7FFCB-437B-4570-A62D-7EEA73A6E28B}" srcId="{72A6D62A-53A8-4C53-89CB-1CAEAC585147}" destId="{B35DEFF6-A3E4-4944-B661-7A7DC931D0AB}" srcOrd="0" destOrd="0" parTransId="{FE6C5D67-A9DB-4A7F-97B3-F6D807EB73E9}" sibTransId="{569F784D-21E7-4201-A6C8-F88AE3918375}"/>
    <dgm:cxn modelId="{C03CFDCE-6DC6-4548-9F6D-284C2FB5A07F}" srcId="{C77CFC9B-D3E3-44EE-ABF4-3DF60095A6E8}" destId="{ED7378AE-17A0-4B64-BC3B-10E8FFF3F39E}" srcOrd="1" destOrd="0" parTransId="{4FAD1CF0-C586-4777-98B1-E3E1C2B3991B}" sibTransId="{65EF617F-F95A-4C0C-9C1A-CFBDAFBA7A8B}"/>
    <dgm:cxn modelId="{94084ED5-320A-4E31-8C37-86A1ECF183A5}" srcId="{C226E544-5C1E-4794-847A-99BED335CF12}" destId="{523A32F0-148A-437A-88E7-945030372A93}" srcOrd="0" destOrd="0" parTransId="{1FEE27F6-5A2E-4F4F-B356-10F2EF9E4C13}" sibTransId="{62A7E834-7B4D-4DE7-9E38-76E68BE20F91}"/>
    <dgm:cxn modelId="{4C22B4E2-F50B-4A62-9F7D-3A37FA260A11}" type="presOf" srcId="{C226E544-5C1E-4794-847A-99BED335CF12}" destId="{F915E410-3E36-4830-9E5C-3A79C90052E9}" srcOrd="0" destOrd="0" presId="urn:microsoft.com/office/officeart/2005/8/layout/hList1"/>
    <dgm:cxn modelId="{8E6A3AED-029C-4A42-90A3-B97C8ABF1B0C}" type="presOf" srcId="{B35DEFF6-A3E4-4944-B661-7A7DC931D0AB}" destId="{FBFCC8FE-44A8-46EB-AB5C-314621FF55FA}" srcOrd="0" destOrd="0" presId="urn:microsoft.com/office/officeart/2005/8/layout/hList1"/>
    <dgm:cxn modelId="{749DB4EE-943D-4F4E-B53D-67188930690F}" type="presOf" srcId="{9604ECC0-82B3-4468-BD23-5F90DE242BAA}" destId="{FBFCC8FE-44A8-46EB-AB5C-314621FF55FA}" srcOrd="0" destOrd="4" presId="urn:microsoft.com/office/officeart/2005/8/layout/hList1"/>
    <dgm:cxn modelId="{A8661EF0-F6C4-43C1-91F0-777F8AAB91BF}" type="presOf" srcId="{523A32F0-148A-437A-88E7-945030372A93}" destId="{13F97DC9-3E90-4866-A514-909571EC9E44}" srcOrd="0" destOrd="0" presId="urn:microsoft.com/office/officeart/2005/8/layout/hList1"/>
    <dgm:cxn modelId="{E50EE0F0-B1C4-413C-9709-3959DD1ED3C6}" srcId="{72A6D62A-53A8-4C53-89CB-1CAEAC585147}" destId="{13F9BA71-2174-4126-83DC-E17C7ED337E5}" srcOrd="2" destOrd="0" parTransId="{C604C801-8862-44B2-88F6-C8BC1971D711}" sibTransId="{04D9E78F-52ED-4E2B-A2BF-5C9249D7527C}"/>
    <dgm:cxn modelId="{9BFB3CFE-5772-4237-88EA-DDF048E99CDF}" srcId="{567B4BCC-F863-4A4B-9921-86788E1054A0}" destId="{C77CFC9B-D3E3-44EE-ABF4-3DF60095A6E8}" srcOrd="1" destOrd="0" parTransId="{B0400EEF-0D6B-4506-9BDB-ADC19A7EE423}" sibTransId="{D71209AE-4F2F-4BD4-9739-EDC0BF8E705D}"/>
    <dgm:cxn modelId="{F40486AF-5169-48DD-A463-325582D586E3}" type="presParOf" srcId="{F4E3D51A-0A6D-4E83-A156-78023D576AFD}" destId="{DCC5349D-6685-4049-A409-754437909A40}" srcOrd="0" destOrd="0" presId="urn:microsoft.com/office/officeart/2005/8/layout/hList1"/>
    <dgm:cxn modelId="{0FAF04C4-9263-41FE-ACAC-7A7C75E18941}" type="presParOf" srcId="{DCC5349D-6685-4049-A409-754437909A40}" destId="{F915E410-3E36-4830-9E5C-3A79C90052E9}" srcOrd="0" destOrd="0" presId="urn:microsoft.com/office/officeart/2005/8/layout/hList1"/>
    <dgm:cxn modelId="{CFA86E94-6F8B-4D7B-9DF6-60374B92D9A4}" type="presParOf" srcId="{DCC5349D-6685-4049-A409-754437909A40}" destId="{13F97DC9-3E90-4866-A514-909571EC9E44}" srcOrd="1" destOrd="0" presId="urn:microsoft.com/office/officeart/2005/8/layout/hList1"/>
    <dgm:cxn modelId="{FBB70B05-CA2F-413B-9907-1CAA7754715F}" type="presParOf" srcId="{F4E3D51A-0A6D-4E83-A156-78023D576AFD}" destId="{9D4260D3-A6D5-4907-AE8B-58CB3F4EC847}" srcOrd="1" destOrd="0" presId="urn:microsoft.com/office/officeart/2005/8/layout/hList1"/>
    <dgm:cxn modelId="{B2BE1E33-C991-485F-951C-BE11FF017A05}" type="presParOf" srcId="{F4E3D51A-0A6D-4E83-A156-78023D576AFD}" destId="{B0618D33-657D-430E-BBD9-DADBDC35348D}" srcOrd="2" destOrd="0" presId="urn:microsoft.com/office/officeart/2005/8/layout/hList1"/>
    <dgm:cxn modelId="{40CA8143-F3DB-420F-BDD6-7D435C4D4E68}" type="presParOf" srcId="{B0618D33-657D-430E-BBD9-DADBDC35348D}" destId="{5876D5DE-8E20-415D-AB1E-46298C195EA6}" srcOrd="0" destOrd="0" presId="urn:microsoft.com/office/officeart/2005/8/layout/hList1"/>
    <dgm:cxn modelId="{9B83B71C-4E99-4963-81DB-DB1BDADDC855}" type="presParOf" srcId="{B0618D33-657D-430E-BBD9-DADBDC35348D}" destId="{2E3C52FA-C965-41EA-8932-4D0FC8E566C0}" srcOrd="1" destOrd="0" presId="urn:microsoft.com/office/officeart/2005/8/layout/hList1"/>
    <dgm:cxn modelId="{323D8D61-3436-4D93-B63E-64054FD77710}" type="presParOf" srcId="{F4E3D51A-0A6D-4E83-A156-78023D576AFD}" destId="{FDF282EE-AAE7-45B9-B59B-5CC04444623D}" srcOrd="3" destOrd="0" presId="urn:microsoft.com/office/officeart/2005/8/layout/hList1"/>
    <dgm:cxn modelId="{F5415AC5-C358-4613-97E3-D3F74E5AF3FE}" type="presParOf" srcId="{F4E3D51A-0A6D-4E83-A156-78023D576AFD}" destId="{DD2C2702-89BB-47E8-8543-33F9B465E966}" srcOrd="4" destOrd="0" presId="urn:microsoft.com/office/officeart/2005/8/layout/hList1"/>
    <dgm:cxn modelId="{6514D141-029E-431C-95DD-B4396717D474}" type="presParOf" srcId="{DD2C2702-89BB-47E8-8543-33F9B465E966}" destId="{17E4BF1F-2F83-492B-8897-67F3CF1EF3D1}" srcOrd="0" destOrd="0" presId="urn:microsoft.com/office/officeart/2005/8/layout/hList1"/>
    <dgm:cxn modelId="{B834EB6D-1F36-49A2-A9AA-08C77FB3D09B}" type="presParOf" srcId="{DD2C2702-89BB-47E8-8543-33F9B465E966}" destId="{FBFCC8FE-44A8-46EB-AB5C-314621FF55F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2BD139-38D9-414D-B5E3-2752C7AC48E0}"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es-CO"/>
        </a:p>
      </dgm:t>
    </dgm:pt>
    <dgm:pt modelId="{32A1C09D-C208-41E8-A408-D053ABB07FDF}">
      <dgm:prSet phldrT="[Texto]"/>
      <dgm:spPr/>
      <dgm:t>
        <a:bodyPr/>
        <a:lstStyle/>
        <a:p>
          <a:r>
            <a:rPr lang="es-CO" b="1" dirty="0">
              <a:latin typeface="+mj-lt"/>
            </a:rPr>
            <a:t>Oficina</a:t>
          </a:r>
        </a:p>
      </dgm:t>
    </dgm:pt>
    <dgm:pt modelId="{DE536E7D-4E63-4CA0-B684-06DBD1D53789}" type="parTrans" cxnId="{BF438C1A-5E07-4220-BBC5-89A06313AB73}">
      <dgm:prSet/>
      <dgm:spPr/>
      <dgm:t>
        <a:bodyPr/>
        <a:lstStyle/>
        <a:p>
          <a:endParaRPr lang="es-CO">
            <a:latin typeface="+mj-lt"/>
          </a:endParaRPr>
        </a:p>
      </dgm:t>
    </dgm:pt>
    <dgm:pt modelId="{3053CBA6-FF67-4734-90FD-7B99A740072B}" type="sibTrans" cxnId="{BF438C1A-5E07-4220-BBC5-89A06313AB73}">
      <dgm:prSet/>
      <dgm:spPr/>
      <dgm:t>
        <a:bodyPr/>
        <a:lstStyle/>
        <a:p>
          <a:endParaRPr lang="es-CO">
            <a:latin typeface="+mj-lt"/>
          </a:endParaRPr>
        </a:p>
      </dgm:t>
    </dgm:pt>
    <dgm:pt modelId="{144CD8BC-D0D8-4BD2-944E-F413BBD7BC05}">
      <dgm:prSet phldrT="[Texto]"/>
      <dgm:spPr/>
      <dgm:t>
        <a:bodyPr/>
        <a:lstStyle/>
        <a:p>
          <a:endParaRPr lang="es-CO" dirty="0">
            <a:latin typeface="+mj-lt"/>
          </a:endParaRPr>
        </a:p>
      </dgm:t>
    </dgm:pt>
    <dgm:pt modelId="{3328D777-1E94-4210-8B1A-883D0EB1CDA6}" type="parTrans" cxnId="{1B9ADF6A-4B74-428E-8F6B-ABF917771FA0}">
      <dgm:prSet/>
      <dgm:spPr/>
      <dgm:t>
        <a:bodyPr/>
        <a:lstStyle/>
        <a:p>
          <a:endParaRPr lang="es-CO">
            <a:latin typeface="+mj-lt"/>
          </a:endParaRPr>
        </a:p>
      </dgm:t>
    </dgm:pt>
    <dgm:pt modelId="{8BF550C0-1DF9-4E3D-953D-D379B334A8A2}" type="sibTrans" cxnId="{1B9ADF6A-4B74-428E-8F6B-ABF917771FA0}">
      <dgm:prSet/>
      <dgm:spPr/>
      <dgm:t>
        <a:bodyPr/>
        <a:lstStyle/>
        <a:p>
          <a:endParaRPr lang="es-CO">
            <a:latin typeface="+mj-lt"/>
          </a:endParaRPr>
        </a:p>
      </dgm:t>
    </dgm:pt>
    <dgm:pt modelId="{737DE71A-09AB-4804-B11B-B306C5965FBA}">
      <dgm:prSet phldrT="[Texto]"/>
      <dgm:spPr/>
      <dgm:t>
        <a:bodyPr/>
        <a:lstStyle/>
        <a:p>
          <a:r>
            <a:rPr lang="es-CO" b="1" dirty="0">
              <a:latin typeface="+mj-lt"/>
            </a:rPr>
            <a:t>Oficina</a:t>
          </a:r>
        </a:p>
      </dgm:t>
    </dgm:pt>
    <dgm:pt modelId="{AE2914A9-5019-4CA0-9CD2-1EAE9A44DB20}" type="parTrans" cxnId="{4D83ADAA-0BA2-45B7-B531-E9D37EEC01C7}">
      <dgm:prSet/>
      <dgm:spPr/>
      <dgm:t>
        <a:bodyPr/>
        <a:lstStyle/>
        <a:p>
          <a:endParaRPr lang="es-CO">
            <a:latin typeface="+mj-lt"/>
          </a:endParaRPr>
        </a:p>
      </dgm:t>
    </dgm:pt>
    <dgm:pt modelId="{DE48F9DC-1C8A-4E01-A021-FD214AB4910F}" type="sibTrans" cxnId="{4D83ADAA-0BA2-45B7-B531-E9D37EEC01C7}">
      <dgm:prSet/>
      <dgm:spPr/>
      <dgm:t>
        <a:bodyPr/>
        <a:lstStyle/>
        <a:p>
          <a:endParaRPr lang="es-CO">
            <a:latin typeface="+mj-lt"/>
          </a:endParaRPr>
        </a:p>
      </dgm:t>
    </dgm:pt>
    <dgm:pt modelId="{EBB35BF4-7A2B-45CA-87E0-98DB5D6515A3}">
      <dgm:prSet phldrT="[Texto]"/>
      <dgm:spPr/>
      <dgm:t>
        <a:bodyPr/>
        <a:lstStyle/>
        <a:p>
          <a:endParaRPr lang="es-CO" dirty="0">
            <a:latin typeface="+mj-lt"/>
          </a:endParaRPr>
        </a:p>
      </dgm:t>
    </dgm:pt>
    <dgm:pt modelId="{3E914605-CF09-4C13-9839-360EDD5A46E7}" type="parTrans" cxnId="{9EAB62F5-E7CE-4F90-B063-F67172448E60}">
      <dgm:prSet/>
      <dgm:spPr/>
      <dgm:t>
        <a:bodyPr/>
        <a:lstStyle/>
        <a:p>
          <a:endParaRPr lang="es-CO">
            <a:latin typeface="+mj-lt"/>
          </a:endParaRPr>
        </a:p>
      </dgm:t>
    </dgm:pt>
    <dgm:pt modelId="{0014186C-6DBB-404A-8BD5-1940C51DB33F}" type="sibTrans" cxnId="{9EAB62F5-E7CE-4F90-B063-F67172448E60}">
      <dgm:prSet/>
      <dgm:spPr/>
      <dgm:t>
        <a:bodyPr/>
        <a:lstStyle/>
        <a:p>
          <a:endParaRPr lang="es-CO">
            <a:latin typeface="+mj-lt"/>
          </a:endParaRPr>
        </a:p>
      </dgm:t>
    </dgm:pt>
    <dgm:pt modelId="{B7A73968-DC72-413E-8DAB-4024E98ED573}">
      <dgm:prSet phldrT="[Texto]"/>
      <dgm:spPr/>
      <dgm:t>
        <a:bodyPr/>
        <a:lstStyle/>
        <a:p>
          <a:r>
            <a:rPr lang="es-CO" b="1" dirty="0">
              <a:latin typeface="+mj-lt"/>
            </a:rPr>
            <a:t>Oficina</a:t>
          </a:r>
        </a:p>
      </dgm:t>
    </dgm:pt>
    <dgm:pt modelId="{F992D393-88EA-4937-A111-074738C2CB61}" type="parTrans" cxnId="{02B3ECBE-B9E8-4306-99F2-65D0D96D16E9}">
      <dgm:prSet/>
      <dgm:spPr/>
      <dgm:t>
        <a:bodyPr/>
        <a:lstStyle/>
        <a:p>
          <a:endParaRPr lang="es-CO">
            <a:latin typeface="+mj-lt"/>
          </a:endParaRPr>
        </a:p>
      </dgm:t>
    </dgm:pt>
    <dgm:pt modelId="{B3EF08B0-18DE-4F52-893B-A57FF7D5CB26}" type="sibTrans" cxnId="{02B3ECBE-B9E8-4306-99F2-65D0D96D16E9}">
      <dgm:prSet/>
      <dgm:spPr/>
      <dgm:t>
        <a:bodyPr/>
        <a:lstStyle/>
        <a:p>
          <a:endParaRPr lang="es-CO">
            <a:latin typeface="+mj-lt"/>
          </a:endParaRPr>
        </a:p>
      </dgm:t>
    </dgm:pt>
    <dgm:pt modelId="{6B00A729-133C-47C7-ABC0-CA88D1357407}">
      <dgm:prSet phldrT="[Texto]"/>
      <dgm:spPr/>
      <dgm:t>
        <a:bodyPr/>
        <a:lstStyle/>
        <a:p>
          <a:endParaRPr lang="es-CO" dirty="0">
            <a:latin typeface="+mj-lt"/>
          </a:endParaRPr>
        </a:p>
      </dgm:t>
    </dgm:pt>
    <dgm:pt modelId="{5D286C1A-86D7-48E1-BC53-130A67F01589}" type="parTrans" cxnId="{300288B9-A1CD-439F-9F6F-BD64409B10E9}">
      <dgm:prSet/>
      <dgm:spPr/>
      <dgm:t>
        <a:bodyPr/>
        <a:lstStyle/>
        <a:p>
          <a:endParaRPr lang="es-CO">
            <a:latin typeface="+mj-lt"/>
          </a:endParaRPr>
        </a:p>
      </dgm:t>
    </dgm:pt>
    <dgm:pt modelId="{C7088E2C-3026-4862-87F0-31E214133877}" type="sibTrans" cxnId="{300288B9-A1CD-439F-9F6F-BD64409B10E9}">
      <dgm:prSet/>
      <dgm:spPr/>
      <dgm:t>
        <a:bodyPr/>
        <a:lstStyle/>
        <a:p>
          <a:endParaRPr lang="es-CO">
            <a:latin typeface="+mj-lt"/>
          </a:endParaRPr>
        </a:p>
      </dgm:t>
    </dgm:pt>
    <dgm:pt modelId="{63ABD2F1-CDFB-40C3-BC2D-7748C8084F05}" type="pres">
      <dgm:prSet presAssocID="{0C2BD139-38D9-414D-B5E3-2752C7AC48E0}" presName="Name0" presStyleCnt="0">
        <dgm:presLayoutVars>
          <dgm:dir/>
          <dgm:animLvl val="lvl"/>
          <dgm:resizeHandles val="exact"/>
        </dgm:presLayoutVars>
      </dgm:prSet>
      <dgm:spPr/>
    </dgm:pt>
    <dgm:pt modelId="{FBD9F947-F6A5-48B3-AB8B-A13BDB065D9C}" type="pres">
      <dgm:prSet presAssocID="{32A1C09D-C208-41E8-A408-D053ABB07FDF}" presName="composite" presStyleCnt="0"/>
      <dgm:spPr/>
    </dgm:pt>
    <dgm:pt modelId="{898ADCCC-41E1-4D65-B4A6-B7612D320FCD}" type="pres">
      <dgm:prSet presAssocID="{32A1C09D-C208-41E8-A408-D053ABB07FDF}" presName="parTx" presStyleLbl="alignNode1" presStyleIdx="0" presStyleCnt="3">
        <dgm:presLayoutVars>
          <dgm:chMax val="0"/>
          <dgm:chPref val="0"/>
          <dgm:bulletEnabled val="1"/>
        </dgm:presLayoutVars>
      </dgm:prSet>
      <dgm:spPr/>
    </dgm:pt>
    <dgm:pt modelId="{0F4FF746-2B12-4F8E-9669-B65ACA7734A4}" type="pres">
      <dgm:prSet presAssocID="{32A1C09D-C208-41E8-A408-D053ABB07FDF}" presName="desTx" presStyleLbl="alignAccFollowNode1" presStyleIdx="0" presStyleCnt="3">
        <dgm:presLayoutVars>
          <dgm:bulletEnabled val="1"/>
        </dgm:presLayoutVars>
      </dgm:prSet>
      <dgm:spPr/>
    </dgm:pt>
    <dgm:pt modelId="{548B3964-54F5-4A90-92E3-53DC91F6546D}" type="pres">
      <dgm:prSet presAssocID="{3053CBA6-FF67-4734-90FD-7B99A740072B}" presName="space" presStyleCnt="0"/>
      <dgm:spPr/>
    </dgm:pt>
    <dgm:pt modelId="{18885D1D-4DDB-464B-AD5E-5ABD072C5E90}" type="pres">
      <dgm:prSet presAssocID="{737DE71A-09AB-4804-B11B-B306C5965FBA}" presName="composite" presStyleCnt="0"/>
      <dgm:spPr/>
    </dgm:pt>
    <dgm:pt modelId="{B1BF4E1F-10C5-4A8E-9EAD-48CC332524B7}" type="pres">
      <dgm:prSet presAssocID="{737DE71A-09AB-4804-B11B-B306C5965FBA}" presName="parTx" presStyleLbl="alignNode1" presStyleIdx="1" presStyleCnt="3">
        <dgm:presLayoutVars>
          <dgm:chMax val="0"/>
          <dgm:chPref val="0"/>
          <dgm:bulletEnabled val="1"/>
        </dgm:presLayoutVars>
      </dgm:prSet>
      <dgm:spPr/>
    </dgm:pt>
    <dgm:pt modelId="{48BA0DF5-FD0D-4489-A87D-E88A89399F8C}" type="pres">
      <dgm:prSet presAssocID="{737DE71A-09AB-4804-B11B-B306C5965FBA}" presName="desTx" presStyleLbl="alignAccFollowNode1" presStyleIdx="1" presStyleCnt="3">
        <dgm:presLayoutVars>
          <dgm:bulletEnabled val="1"/>
        </dgm:presLayoutVars>
      </dgm:prSet>
      <dgm:spPr/>
    </dgm:pt>
    <dgm:pt modelId="{E134F3D9-A52B-4BE8-AB0F-335FFBA5BFE9}" type="pres">
      <dgm:prSet presAssocID="{DE48F9DC-1C8A-4E01-A021-FD214AB4910F}" presName="space" presStyleCnt="0"/>
      <dgm:spPr/>
    </dgm:pt>
    <dgm:pt modelId="{03CD920D-99B5-4E4F-AE2A-A65BDF12C991}" type="pres">
      <dgm:prSet presAssocID="{B7A73968-DC72-413E-8DAB-4024E98ED573}" presName="composite" presStyleCnt="0"/>
      <dgm:spPr/>
    </dgm:pt>
    <dgm:pt modelId="{2325D0D4-68D8-487B-88B1-2EF504980C5B}" type="pres">
      <dgm:prSet presAssocID="{B7A73968-DC72-413E-8DAB-4024E98ED573}" presName="parTx" presStyleLbl="alignNode1" presStyleIdx="2" presStyleCnt="3">
        <dgm:presLayoutVars>
          <dgm:chMax val="0"/>
          <dgm:chPref val="0"/>
          <dgm:bulletEnabled val="1"/>
        </dgm:presLayoutVars>
      </dgm:prSet>
      <dgm:spPr/>
    </dgm:pt>
    <dgm:pt modelId="{C4BA7009-D87C-4577-9C86-82AA3457C5C9}" type="pres">
      <dgm:prSet presAssocID="{B7A73968-DC72-413E-8DAB-4024E98ED573}" presName="desTx" presStyleLbl="alignAccFollowNode1" presStyleIdx="2" presStyleCnt="3">
        <dgm:presLayoutVars>
          <dgm:bulletEnabled val="1"/>
        </dgm:presLayoutVars>
      </dgm:prSet>
      <dgm:spPr/>
    </dgm:pt>
  </dgm:ptLst>
  <dgm:cxnLst>
    <dgm:cxn modelId="{BF438C1A-5E07-4220-BBC5-89A06313AB73}" srcId="{0C2BD139-38D9-414D-B5E3-2752C7AC48E0}" destId="{32A1C09D-C208-41E8-A408-D053ABB07FDF}" srcOrd="0" destOrd="0" parTransId="{DE536E7D-4E63-4CA0-B684-06DBD1D53789}" sibTransId="{3053CBA6-FF67-4734-90FD-7B99A740072B}"/>
    <dgm:cxn modelId="{E777391B-2DBD-4E78-B4D1-0F31E90FDCB6}" type="presOf" srcId="{EBB35BF4-7A2B-45CA-87E0-98DB5D6515A3}" destId="{48BA0DF5-FD0D-4489-A87D-E88A89399F8C}" srcOrd="0" destOrd="0" presId="urn:microsoft.com/office/officeart/2005/8/layout/hList1"/>
    <dgm:cxn modelId="{0F73482A-E911-401F-9C0D-2EA5BEC62D8A}" type="presOf" srcId="{6B00A729-133C-47C7-ABC0-CA88D1357407}" destId="{C4BA7009-D87C-4577-9C86-82AA3457C5C9}" srcOrd="0" destOrd="0" presId="urn:microsoft.com/office/officeart/2005/8/layout/hList1"/>
    <dgm:cxn modelId="{F9A71463-0C44-4DDC-A966-7DDB230952C8}" type="presOf" srcId="{32A1C09D-C208-41E8-A408-D053ABB07FDF}" destId="{898ADCCC-41E1-4D65-B4A6-B7612D320FCD}" srcOrd="0" destOrd="0" presId="urn:microsoft.com/office/officeart/2005/8/layout/hList1"/>
    <dgm:cxn modelId="{1B9ADF6A-4B74-428E-8F6B-ABF917771FA0}" srcId="{32A1C09D-C208-41E8-A408-D053ABB07FDF}" destId="{144CD8BC-D0D8-4BD2-944E-F413BBD7BC05}" srcOrd="0" destOrd="0" parTransId="{3328D777-1E94-4210-8B1A-883D0EB1CDA6}" sibTransId="{8BF550C0-1DF9-4E3D-953D-D379B334A8A2}"/>
    <dgm:cxn modelId="{3424E26C-D558-47C8-A53F-DE09DE3406FC}" type="presOf" srcId="{144CD8BC-D0D8-4BD2-944E-F413BBD7BC05}" destId="{0F4FF746-2B12-4F8E-9669-B65ACA7734A4}" srcOrd="0" destOrd="0" presId="urn:microsoft.com/office/officeart/2005/8/layout/hList1"/>
    <dgm:cxn modelId="{0E2A35A0-AA2A-4459-9AAE-6C54E3B8DD4E}" type="presOf" srcId="{B7A73968-DC72-413E-8DAB-4024E98ED573}" destId="{2325D0D4-68D8-487B-88B1-2EF504980C5B}" srcOrd="0" destOrd="0" presId="urn:microsoft.com/office/officeart/2005/8/layout/hList1"/>
    <dgm:cxn modelId="{4D83ADAA-0BA2-45B7-B531-E9D37EEC01C7}" srcId="{0C2BD139-38D9-414D-B5E3-2752C7AC48E0}" destId="{737DE71A-09AB-4804-B11B-B306C5965FBA}" srcOrd="1" destOrd="0" parTransId="{AE2914A9-5019-4CA0-9CD2-1EAE9A44DB20}" sibTransId="{DE48F9DC-1C8A-4E01-A021-FD214AB4910F}"/>
    <dgm:cxn modelId="{300288B9-A1CD-439F-9F6F-BD64409B10E9}" srcId="{B7A73968-DC72-413E-8DAB-4024E98ED573}" destId="{6B00A729-133C-47C7-ABC0-CA88D1357407}" srcOrd="0" destOrd="0" parTransId="{5D286C1A-86D7-48E1-BC53-130A67F01589}" sibTransId="{C7088E2C-3026-4862-87F0-31E214133877}"/>
    <dgm:cxn modelId="{02B3ECBE-B9E8-4306-99F2-65D0D96D16E9}" srcId="{0C2BD139-38D9-414D-B5E3-2752C7AC48E0}" destId="{B7A73968-DC72-413E-8DAB-4024E98ED573}" srcOrd="2" destOrd="0" parTransId="{F992D393-88EA-4937-A111-074738C2CB61}" sibTransId="{B3EF08B0-18DE-4F52-893B-A57FF7D5CB26}"/>
    <dgm:cxn modelId="{143FE3C1-E3DA-4644-AB92-F488DDC224E3}" type="presOf" srcId="{0C2BD139-38D9-414D-B5E3-2752C7AC48E0}" destId="{63ABD2F1-CDFB-40C3-BC2D-7748C8084F05}" srcOrd="0" destOrd="0" presId="urn:microsoft.com/office/officeart/2005/8/layout/hList1"/>
    <dgm:cxn modelId="{E3D761F2-0965-458E-8AEF-AFF6D344191E}" type="presOf" srcId="{737DE71A-09AB-4804-B11B-B306C5965FBA}" destId="{B1BF4E1F-10C5-4A8E-9EAD-48CC332524B7}" srcOrd="0" destOrd="0" presId="urn:microsoft.com/office/officeart/2005/8/layout/hList1"/>
    <dgm:cxn modelId="{9EAB62F5-E7CE-4F90-B063-F67172448E60}" srcId="{737DE71A-09AB-4804-B11B-B306C5965FBA}" destId="{EBB35BF4-7A2B-45CA-87E0-98DB5D6515A3}" srcOrd="0" destOrd="0" parTransId="{3E914605-CF09-4C13-9839-360EDD5A46E7}" sibTransId="{0014186C-6DBB-404A-8BD5-1940C51DB33F}"/>
    <dgm:cxn modelId="{0DB31DC8-7A83-4BFA-A49A-AB169FFFDE34}" type="presParOf" srcId="{63ABD2F1-CDFB-40C3-BC2D-7748C8084F05}" destId="{FBD9F947-F6A5-48B3-AB8B-A13BDB065D9C}" srcOrd="0" destOrd="0" presId="urn:microsoft.com/office/officeart/2005/8/layout/hList1"/>
    <dgm:cxn modelId="{DEA1CBF0-3FA2-414A-8FE1-069C3B6102A8}" type="presParOf" srcId="{FBD9F947-F6A5-48B3-AB8B-A13BDB065D9C}" destId="{898ADCCC-41E1-4D65-B4A6-B7612D320FCD}" srcOrd="0" destOrd="0" presId="urn:microsoft.com/office/officeart/2005/8/layout/hList1"/>
    <dgm:cxn modelId="{5F2D58A2-7A2A-4D36-8E4B-574596EB3A1A}" type="presParOf" srcId="{FBD9F947-F6A5-48B3-AB8B-A13BDB065D9C}" destId="{0F4FF746-2B12-4F8E-9669-B65ACA7734A4}" srcOrd="1" destOrd="0" presId="urn:microsoft.com/office/officeart/2005/8/layout/hList1"/>
    <dgm:cxn modelId="{789812EB-7D76-4FE9-90E1-F6426DA72CDF}" type="presParOf" srcId="{63ABD2F1-CDFB-40C3-BC2D-7748C8084F05}" destId="{548B3964-54F5-4A90-92E3-53DC91F6546D}" srcOrd="1" destOrd="0" presId="urn:microsoft.com/office/officeart/2005/8/layout/hList1"/>
    <dgm:cxn modelId="{8768B450-7934-4E92-B350-01961552B7EE}" type="presParOf" srcId="{63ABD2F1-CDFB-40C3-BC2D-7748C8084F05}" destId="{18885D1D-4DDB-464B-AD5E-5ABD072C5E90}" srcOrd="2" destOrd="0" presId="urn:microsoft.com/office/officeart/2005/8/layout/hList1"/>
    <dgm:cxn modelId="{CCE9C377-32CA-4F9D-A805-E0684D917858}" type="presParOf" srcId="{18885D1D-4DDB-464B-AD5E-5ABD072C5E90}" destId="{B1BF4E1F-10C5-4A8E-9EAD-48CC332524B7}" srcOrd="0" destOrd="0" presId="urn:microsoft.com/office/officeart/2005/8/layout/hList1"/>
    <dgm:cxn modelId="{0EC6D42C-7409-4171-AABB-E9078212D8AA}" type="presParOf" srcId="{18885D1D-4DDB-464B-AD5E-5ABD072C5E90}" destId="{48BA0DF5-FD0D-4489-A87D-E88A89399F8C}" srcOrd="1" destOrd="0" presId="urn:microsoft.com/office/officeart/2005/8/layout/hList1"/>
    <dgm:cxn modelId="{D7241918-47DC-4BC7-A4A3-6AD41AAC4232}" type="presParOf" srcId="{63ABD2F1-CDFB-40C3-BC2D-7748C8084F05}" destId="{E134F3D9-A52B-4BE8-AB0F-335FFBA5BFE9}" srcOrd="3" destOrd="0" presId="urn:microsoft.com/office/officeart/2005/8/layout/hList1"/>
    <dgm:cxn modelId="{D19695FD-EB58-44BD-9418-34B5C34C7602}" type="presParOf" srcId="{63ABD2F1-CDFB-40C3-BC2D-7748C8084F05}" destId="{03CD920D-99B5-4E4F-AE2A-A65BDF12C991}" srcOrd="4" destOrd="0" presId="urn:microsoft.com/office/officeart/2005/8/layout/hList1"/>
    <dgm:cxn modelId="{4568CDD9-C23E-417D-B3EB-6EFFDDBAF8EB}" type="presParOf" srcId="{03CD920D-99B5-4E4F-AE2A-A65BDF12C991}" destId="{2325D0D4-68D8-487B-88B1-2EF504980C5B}" srcOrd="0" destOrd="0" presId="urn:microsoft.com/office/officeart/2005/8/layout/hList1"/>
    <dgm:cxn modelId="{17EF5E1A-81B2-4CE7-BE8A-F07AE11819ED}" type="presParOf" srcId="{03CD920D-99B5-4E4F-AE2A-A65BDF12C991}" destId="{C4BA7009-D87C-4577-9C86-82AA3457C5C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2BD139-38D9-414D-B5E3-2752C7AC48E0}"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s-CO"/>
        </a:p>
      </dgm:t>
    </dgm:pt>
    <dgm:pt modelId="{32A1C09D-C208-41E8-A408-D053ABB07FDF}">
      <dgm:prSet phldrT="[Texto]"/>
      <dgm:spPr/>
      <dgm:t>
        <a:bodyPr/>
        <a:lstStyle/>
        <a:p>
          <a:r>
            <a:rPr lang="es-CO" b="1" dirty="0">
              <a:latin typeface="+mj-lt"/>
            </a:rPr>
            <a:t>Oficina</a:t>
          </a:r>
        </a:p>
      </dgm:t>
    </dgm:pt>
    <dgm:pt modelId="{DE536E7D-4E63-4CA0-B684-06DBD1D53789}" type="parTrans" cxnId="{BF438C1A-5E07-4220-BBC5-89A06313AB73}">
      <dgm:prSet/>
      <dgm:spPr/>
      <dgm:t>
        <a:bodyPr/>
        <a:lstStyle/>
        <a:p>
          <a:endParaRPr lang="es-CO">
            <a:latin typeface="+mj-lt"/>
          </a:endParaRPr>
        </a:p>
      </dgm:t>
    </dgm:pt>
    <dgm:pt modelId="{3053CBA6-FF67-4734-90FD-7B99A740072B}" type="sibTrans" cxnId="{BF438C1A-5E07-4220-BBC5-89A06313AB73}">
      <dgm:prSet/>
      <dgm:spPr/>
      <dgm:t>
        <a:bodyPr/>
        <a:lstStyle/>
        <a:p>
          <a:endParaRPr lang="es-CO">
            <a:latin typeface="+mj-lt"/>
          </a:endParaRPr>
        </a:p>
      </dgm:t>
    </dgm:pt>
    <dgm:pt modelId="{144CD8BC-D0D8-4BD2-944E-F413BBD7BC05}">
      <dgm:prSet phldrT="[Texto]"/>
      <dgm:spPr/>
      <dgm:t>
        <a:bodyPr/>
        <a:lstStyle/>
        <a:p>
          <a:endParaRPr lang="es-CO" dirty="0">
            <a:latin typeface="+mj-lt"/>
          </a:endParaRPr>
        </a:p>
      </dgm:t>
    </dgm:pt>
    <dgm:pt modelId="{3328D777-1E94-4210-8B1A-883D0EB1CDA6}" type="parTrans" cxnId="{1B9ADF6A-4B74-428E-8F6B-ABF917771FA0}">
      <dgm:prSet/>
      <dgm:spPr/>
      <dgm:t>
        <a:bodyPr/>
        <a:lstStyle/>
        <a:p>
          <a:endParaRPr lang="es-CO">
            <a:latin typeface="+mj-lt"/>
          </a:endParaRPr>
        </a:p>
      </dgm:t>
    </dgm:pt>
    <dgm:pt modelId="{8BF550C0-1DF9-4E3D-953D-D379B334A8A2}" type="sibTrans" cxnId="{1B9ADF6A-4B74-428E-8F6B-ABF917771FA0}">
      <dgm:prSet/>
      <dgm:spPr/>
      <dgm:t>
        <a:bodyPr/>
        <a:lstStyle/>
        <a:p>
          <a:endParaRPr lang="es-CO">
            <a:latin typeface="+mj-lt"/>
          </a:endParaRPr>
        </a:p>
      </dgm:t>
    </dgm:pt>
    <dgm:pt modelId="{737DE71A-09AB-4804-B11B-B306C5965FBA}">
      <dgm:prSet phldrT="[Texto]"/>
      <dgm:spPr/>
      <dgm:t>
        <a:bodyPr/>
        <a:lstStyle/>
        <a:p>
          <a:r>
            <a:rPr lang="es-CO" b="1" dirty="0">
              <a:latin typeface="+mj-lt"/>
            </a:rPr>
            <a:t>Oficina</a:t>
          </a:r>
        </a:p>
      </dgm:t>
    </dgm:pt>
    <dgm:pt modelId="{AE2914A9-5019-4CA0-9CD2-1EAE9A44DB20}" type="parTrans" cxnId="{4D83ADAA-0BA2-45B7-B531-E9D37EEC01C7}">
      <dgm:prSet/>
      <dgm:spPr/>
      <dgm:t>
        <a:bodyPr/>
        <a:lstStyle/>
        <a:p>
          <a:endParaRPr lang="es-CO">
            <a:latin typeface="+mj-lt"/>
          </a:endParaRPr>
        </a:p>
      </dgm:t>
    </dgm:pt>
    <dgm:pt modelId="{DE48F9DC-1C8A-4E01-A021-FD214AB4910F}" type="sibTrans" cxnId="{4D83ADAA-0BA2-45B7-B531-E9D37EEC01C7}">
      <dgm:prSet/>
      <dgm:spPr/>
      <dgm:t>
        <a:bodyPr/>
        <a:lstStyle/>
        <a:p>
          <a:endParaRPr lang="es-CO">
            <a:latin typeface="+mj-lt"/>
          </a:endParaRPr>
        </a:p>
      </dgm:t>
    </dgm:pt>
    <dgm:pt modelId="{EBB35BF4-7A2B-45CA-87E0-98DB5D6515A3}">
      <dgm:prSet phldrT="[Texto]"/>
      <dgm:spPr/>
      <dgm:t>
        <a:bodyPr/>
        <a:lstStyle/>
        <a:p>
          <a:endParaRPr lang="es-CO" dirty="0">
            <a:latin typeface="+mj-lt"/>
          </a:endParaRPr>
        </a:p>
      </dgm:t>
    </dgm:pt>
    <dgm:pt modelId="{3E914605-CF09-4C13-9839-360EDD5A46E7}" type="parTrans" cxnId="{9EAB62F5-E7CE-4F90-B063-F67172448E60}">
      <dgm:prSet/>
      <dgm:spPr/>
      <dgm:t>
        <a:bodyPr/>
        <a:lstStyle/>
        <a:p>
          <a:endParaRPr lang="es-CO">
            <a:latin typeface="+mj-lt"/>
          </a:endParaRPr>
        </a:p>
      </dgm:t>
    </dgm:pt>
    <dgm:pt modelId="{0014186C-6DBB-404A-8BD5-1940C51DB33F}" type="sibTrans" cxnId="{9EAB62F5-E7CE-4F90-B063-F67172448E60}">
      <dgm:prSet/>
      <dgm:spPr/>
      <dgm:t>
        <a:bodyPr/>
        <a:lstStyle/>
        <a:p>
          <a:endParaRPr lang="es-CO">
            <a:latin typeface="+mj-lt"/>
          </a:endParaRPr>
        </a:p>
      </dgm:t>
    </dgm:pt>
    <dgm:pt modelId="{DB429D42-D9C3-4485-924F-493D686CABCE}">
      <dgm:prSet phldrT="[Texto]"/>
      <dgm:spPr/>
      <dgm:t>
        <a:bodyPr/>
        <a:lstStyle/>
        <a:p>
          <a:endParaRPr lang="es-CO" dirty="0">
            <a:latin typeface="+mj-lt"/>
          </a:endParaRPr>
        </a:p>
      </dgm:t>
    </dgm:pt>
    <dgm:pt modelId="{D4108D84-4023-4B5A-BBB3-042FFCF7A3DF}" type="parTrans" cxnId="{D92A1696-7F6D-42BD-B80C-DDF05B903E67}">
      <dgm:prSet/>
      <dgm:spPr/>
      <dgm:t>
        <a:bodyPr/>
        <a:lstStyle/>
        <a:p>
          <a:endParaRPr lang="es-CO">
            <a:latin typeface="+mj-lt"/>
          </a:endParaRPr>
        </a:p>
      </dgm:t>
    </dgm:pt>
    <dgm:pt modelId="{5D2EF6EF-9DF6-4F18-AA52-F4D9E93FEBE6}" type="sibTrans" cxnId="{D92A1696-7F6D-42BD-B80C-DDF05B903E67}">
      <dgm:prSet/>
      <dgm:spPr/>
      <dgm:t>
        <a:bodyPr/>
        <a:lstStyle/>
        <a:p>
          <a:endParaRPr lang="es-CO">
            <a:latin typeface="+mj-lt"/>
          </a:endParaRPr>
        </a:p>
      </dgm:t>
    </dgm:pt>
    <dgm:pt modelId="{63ABD2F1-CDFB-40C3-BC2D-7748C8084F05}" type="pres">
      <dgm:prSet presAssocID="{0C2BD139-38D9-414D-B5E3-2752C7AC48E0}" presName="Name0" presStyleCnt="0">
        <dgm:presLayoutVars>
          <dgm:dir/>
          <dgm:animLvl val="lvl"/>
          <dgm:resizeHandles val="exact"/>
        </dgm:presLayoutVars>
      </dgm:prSet>
      <dgm:spPr/>
    </dgm:pt>
    <dgm:pt modelId="{FBD9F947-F6A5-48B3-AB8B-A13BDB065D9C}" type="pres">
      <dgm:prSet presAssocID="{32A1C09D-C208-41E8-A408-D053ABB07FDF}" presName="composite" presStyleCnt="0"/>
      <dgm:spPr/>
    </dgm:pt>
    <dgm:pt modelId="{898ADCCC-41E1-4D65-B4A6-B7612D320FCD}" type="pres">
      <dgm:prSet presAssocID="{32A1C09D-C208-41E8-A408-D053ABB07FDF}" presName="parTx" presStyleLbl="alignNode1" presStyleIdx="0" presStyleCnt="2">
        <dgm:presLayoutVars>
          <dgm:chMax val="0"/>
          <dgm:chPref val="0"/>
          <dgm:bulletEnabled val="1"/>
        </dgm:presLayoutVars>
      </dgm:prSet>
      <dgm:spPr/>
    </dgm:pt>
    <dgm:pt modelId="{0F4FF746-2B12-4F8E-9669-B65ACA7734A4}" type="pres">
      <dgm:prSet presAssocID="{32A1C09D-C208-41E8-A408-D053ABB07FDF}" presName="desTx" presStyleLbl="alignAccFollowNode1" presStyleIdx="0" presStyleCnt="2">
        <dgm:presLayoutVars>
          <dgm:bulletEnabled val="1"/>
        </dgm:presLayoutVars>
      </dgm:prSet>
      <dgm:spPr/>
    </dgm:pt>
    <dgm:pt modelId="{548B3964-54F5-4A90-92E3-53DC91F6546D}" type="pres">
      <dgm:prSet presAssocID="{3053CBA6-FF67-4734-90FD-7B99A740072B}" presName="space" presStyleCnt="0"/>
      <dgm:spPr/>
    </dgm:pt>
    <dgm:pt modelId="{18885D1D-4DDB-464B-AD5E-5ABD072C5E90}" type="pres">
      <dgm:prSet presAssocID="{737DE71A-09AB-4804-B11B-B306C5965FBA}" presName="composite" presStyleCnt="0"/>
      <dgm:spPr/>
    </dgm:pt>
    <dgm:pt modelId="{B1BF4E1F-10C5-4A8E-9EAD-48CC332524B7}" type="pres">
      <dgm:prSet presAssocID="{737DE71A-09AB-4804-B11B-B306C5965FBA}" presName="parTx" presStyleLbl="alignNode1" presStyleIdx="1" presStyleCnt="2">
        <dgm:presLayoutVars>
          <dgm:chMax val="0"/>
          <dgm:chPref val="0"/>
          <dgm:bulletEnabled val="1"/>
        </dgm:presLayoutVars>
      </dgm:prSet>
      <dgm:spPr/>
    </dgm:pt>
    <dgm:pt modelId="{48BA0DF5-FD0D-4489-A87D-E88A89399F8C}" type="pres">
      <dgm:prSet presAssocID="{737DE71A-09AB-4804-B11B-B306C5965FBA}" presName="desTx" presStyleLbl="alignAccFollowNode1" presStyleIdx="1" presStyleCnt="2">
        <dgm:presLayoutVars>
          <dgm:bulletEnabled val="1"/>
        </dgm:presLayoutVars>
      </dgm:prSet>
      <dgm:spPr/>
    </dgm:pt>
  </dgm:ptLst>
  <dgm:cxnLst>
    <dgm:cxn modelId="{BF438C1A-5E07-4220-BBC5-89A06313AB73}" srcId="{0C2BD139-38D9-414D-B5E3-2752C7AC48E0}" destId="{32A1C09D-C208-41E8-A408-D053ABB07FDF}" srcOrd="0" destOrd="0" parTransId="{DE536E7D-4E63-4CA0-B684-06DBD1D53789}" sibTransId="{3053CBA6-FF67-4734-90FD-7B99A740072B}"/>
    <dgm:cxn modelId="{E777391B-2DBD-4E78-B4D1-0F31E90FDCB6}" type="presOf" srcId="{EBB35BF4-7A2B-45CA-87E0-98DB5D6515A3}" destId="{48BA0DF5-FD0D-4489-A87D-E88A89399F8C}" srcOrd="0" destOrd="0" presId="urn:microsoft.com/office/officeart/2005/8/layout/hList1"/>
    <dgm:cxn modelId="{F9A71463-0C44-4DDC-A966-7DDB230952C8}" type="presOf" srcId="{32A1C09D-C208-41E8-A408-D053ABB07FDF}" destId="{898ADCCC-41E1-4D65-B4A6-B7612D320FCD}" srcOrd="0" destOrd="0" presId="urn:microsoft.com/office/officeart/2005/8/layout/hList1"/>
    <dgm:cxn modelId="{428A0E4A-13B9-4701-953F-4496F90B87B7}" type="presOf" srcId="{DB429D42-D9C3-4485-924F-493D686CABCE}" destId="{48BA0DF5-FD0D-4489-A87D-E88A89399F8C}" srcOrd="0" destOrd="1" presId="urn:microsoft.com/office/officeart/2005/8/layout/hList1"/>
    <dgm:cxn modelId="{1B9ADF6A-4B74-428E-8F6B-ABF917771FA0}" srcId="{32A1C09D-C208-41E8-A408-D053ABB07FDF}" destId="{144CD8BC-D0D8-4BD2-944E-F413BBD7BC05}" srcOrd="0" destOrd="0" parTransId="{3328D777-1E94-4210-8B1A-883D0EB1CDA6}" sibTransId="{8BF550C0-1DF9-4E3D-953D-D379B334A8A2}"/>
    <dgm:cxn modelId="{3424E26C-D558-47C8-A53F-DE09DE3406FC}" type="presOf" srcId="{144CD8BC-D0D8-4BD2-944E-F413BBD7BC05}" destId="{0F4FF746-2B12-4F8E-9669-B65ACA7734A4}" srcOrd="0" destOrd="0" presId="urn:microsoft.com/office/officeart/2005/8/layout/hList1"/>
    <dgm:cxn modelId="{D92A1696-7F6D-42BD-B80C-DDF05B903E67}" srcId="{737DE71A-09AB-4804-B11B-B306C5965FBA}" destId="{DB429D42-D9C3-4485-924F-493D686CABCE}" srcOrd="1" destOrd="0" parTransId="{D4108D84-4023-4B5A-BBB3-042FFCF7A3DF}" sibTransId="{5D2EF6EF-9DF6-4F18-AA52-F4D9E93FEBE6}"/>
    <dgm:cxn modelId="{4D83ADAA-0BA2-45B7-B531-E9D37EEC01C7}" srcId="{0C2BD139-38D9-414D-B5E3-2752C7AC48E0}" destId="{737DE71A-09AB-4804-B11B-B306C5965FBA}" srcOrd="1" destOrd="0" parTransId="{AE2914A9-5019-4CA0-9CD2-1EAE9A44DB20}" sibTransId="{DE48F9DC-1C8A-4E01-A021-FD214AB4910F}"/>
    <dgm:cxn modelId="{143FE3C1-E3DA-4644-AB92-F488DDC224E3}" type="presOf" srcId="{0C2BD139-38D9-414D-B5E3-2752C7AC48E0}" destId="{63ABD2F1-CDFB-40C3-BC2D-7748C8084F05}" srcOrd="0" destOrd="0" presId="urn:microsoft.com/office/officeart/2005/8/layout/hList1"/>
    <dgm:cxn modelId="{E3D761F2-0965-458E-8AEF-AFF6D344191E}" type="presOf" srcId="{737DE71A-09AB-4804-B11B-B306C5965FBA}" destId="{B1BF4E1F-10C5-4A8E-9EAD-48CC332524B7}" srcOrd="0" destOrd="0" presId="urn:microsoft.com/office/officeart/2005/8/layout/hList1"/>
    <dgm:cxn modelId="{9EAB62F5-E7CE-4F90-B063-F67172448E60}" srcId="{737DE71A-09AB-4804-B11B-B306C5965FBA}" destId="{EBB35BF4-7A2B-45CA-87E0-98DB5D6515A3}" srcOrd="0" destOrd="0" parTransId="{3E914605-CF09-4C13-9839-360EDD5A46E7}" sibTransId="{0014186C-6DBB-404A-8BD5-1940C51DB33F}"/>
    <dgm:cxn modelId="{0DB31DC8-7A83-4BFA-A49A-AB169FFFDE34}" type="presParOf" srcId="{63ABD2F1-CDFB-40C3-BC2D-7748C8084F05}" destId="{FBD9F947-F6A5-48B3-AB8B-A13BDB065D9C}" srcOrd="0" destOrd="0" presId="urn:microsoft.com/office/officeart/2005/8/layout/hList1"/>
    <dgm:cxn modelId="{DEA1CBF0-3FA2-414A-8FE1-069C3B6102A8}" type="presParOf" srcId="{FBD9F947-F6A5-48B3-AB8B-A13BDB065D9C}" destId="{898ADCCC-41E1-4D65-B4A6-B7612D320FCD}" srcOrd="0" destOrd="0" presId="urn:microsoft.com/office/officeart/2005/8/layout/hList1"/>
    <dgm:cxn modelId="{5F2D58A2-7A2A-4D36-8E4B-574596EB3A1A}" type="presParOf" srcId="{FBD9F947-F6A5-48B3-AB8B-A13BDB065D9C}" destId="{0F4FF746-2B12-4F8E-9669-B65ACA7734A4}" srcOrd="1" destOrd="0" presId="urn:microsoft.com/office/officeart/2005/8/layout/hList1"/>
    <dgm:cxn modelId="{789812EB-7D76-4FE9-90E1-F6426DA72CDF}" type="presParOf" srcId="{63ABD2F1-CDFB-40C3-BC2D-7748C8084F05}" destId="{548B3964-54F5-4A90-92E3-53DC91F6546D}" srcOrd="1" destOrd="0" presId="urn:microsoft.com/office/officeart/2005/8/layout/hList1"/>
    <dgm:cxn modelId="{8768B450-7934-4E92-B350-01961552B7EE}" type="presParOf" srcId="{63ABD2F1-CDFB-40C3-BC2D-7748C8084F05}" destId="{18885D1D-4DDB-464B-AD5E-5ABD072C5E90}" srcOrd="2" destOrd="0" presId="urn:microsoft.com/office/officeart/2005/8/layout/hList1"/>
    <dgm:cxn modelId="{CCE9C377-32CA-4F9D-A805-E0684D917858}" type="presParOf" srcId="{18885D1D-4DDB-464B-AD5E-5ABD072C5E90}" destId="{B1BF4E1F-10C5-4A8E-9EAD-48CC332524B7}" srcOrd="0" destOrd="0" presId="urn:microsoft.com/office/officeart/2005/8/layout/hList1"/>
    <dgm:cxn modelId="{0EC6D42C-7409-4171-AABB-E9078212D8AA}" type="presParOf" srcId="{18885D1D-4DDB-464B-AD5E-5ABD072C5E90}" destId="{48BA0DF5-FD0D-4489-A87D-E88A89399F8C}"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15E410-3E36-4830-9E5C-3A79C90052E9}">
      <dsp:nvSpPr>
        <dsp:cNvPr id="0" name=""/>
        <dsp:cNvSpPr/>
      </dsp:nvSpPr>
      <dsp:spPr>
        <a:xfrm>
          <a:off x="3645" y="78082"/>
          <a:ext cx="3554101" cy="3744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O" sz="1300" b="1" i="0" kern="1200">
              <a:latin typeface="+mj-lt"/>
            </a:rPr>
            <a:t>ART 3</a:t>
          </a:r>
          <a:endParaRPr lang="es-CO" sz="1300" b="1" kern="1200">
            <a:latin typeface="+mj-lt"/>
          </a:endParaRPr>
        </a:p>
      </dsp:txBody>
      <dsp:txXfrm>
        <a:off x="3645" y="78082"/>
        <a:ext cx="3554101" cy="374400"/>
      </dsp:txXfrm>
    </dsp:sp>
    <dsp:sp modelId="{13F97DC9-3E90-4866-A514-909571EC9E44}">
      <dsp:nvSpPr>
        <dsp:cNvPr id="0" name=""/>
        <dsp:cNvSpPr/>
      </dsp:nvSpPr>
      <dsp:spPr>
        <a:xfrm>
          <a:off x="3645" y="452482"/>
          <a:ext cx="3554101" cy="270042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a:lnSpc>
              <a:spcPct val="90000"/>
            </a:lnSpc>
            <a:spcBef>
              <a:spcPct val="0"/>
            </a:spcBef>
            <a:spcAft>
              <a:spcPct val="15000"/>
            </a:spcAft>
            <a:buChar char="•"/>
          </a:pPr>
          <a:r>
            <a:rPr lang="es-MX" sz="1300" b="0" i="0" kern="1200">
              <a:latin typeface="+mj-lt"/>
            </a:rPr>
            <a:t>La Organización se compromete a adoptar las medidas necesarias para prevenir, corregir y sancionar el acoso laboral​</a:t>
          </a:r>
          <a:endParaRPr lang="es-CO" sz="1300" kern="1200">
            <a:latin typeface="+mj-lt"/>
          </a:endParaRPr>
        </a:p>
      </dsp:txBody>
      <dsp:txXfrm>
        <a:off x="3645" y="452482"/>
        <a:ext cx="3554101" cy="2700420"/>
      </dsp:txXfrm>
    </dsp:sp>
    <dsp:sp modelId="{5876D5DE-8E20-415D-AB1E-46298C195EA6}">
      <dsp:nvSpPr>
        <dsp:cNvPr id="0" name=""/>
        <dsp:cNvSpPr/>
      </dsp:nvSpPr>
      <dsp:spPr>
        <a:xfrm>
          <a:off x="4055321" y="78082"/>
          <a:ext cx="3554101" cy="374400"/>
        </a:xfrm>
        <a:prstGeom prst="rect">
          <a:avLst/>
        </a:prstGeom>
        <a:solidFill>
          <a:schemeClr val="accent5">
            <a:hueOff val="-3676672"/>
            <a:satOff val="-5114"/>
            <a:lumOff val="-1961"/>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O" sz="1300" b="1" i="0" kern="1200">
              <a:latin typeface="+mj-lt"/>
            </a:rPr>
            <a:t>ART 4</a:t>
          </a:r>
          <a:endParaRPr lang="es-CO" sz="1300" b="1" kern="1200">
            <a:latin typeface="+mj-lt"/>
          </a:endParaRPr>
        </a:p>
      </dsp:txBody>
      <dsp:txXfrm>
        <a:off x="4055321" y="78082"/>
        <a:ext cx="3554101" cy="374400"/>
      </dsp:txXfrm>
    </dsp:sp>
    <dsp:sp modelId="{2E3C52FA-C965-41EA-8932-4D0FC8E566C0}">
      <dsp:nvSpPr>
        <dsp:cNvPr id="0" name=""/>
        <dsp:cNvSpPr/>
      </dsp:nvSpPr>
      <dsp:spPr>
        <a:xfrm>
          <a:off x="4055321" y="452482"/>
          <a:ext cx="3554101" cy="2700420"/>
        </a:xfrm>
        <a:prstGeom prst="rect">
          <a:avLst/>
        </a:prstGeom>
        <a:solidFill>
          <a:schemeClr val="accent5">
            <a:tint val="40000"/>
            <a:alpha val="90000"/>
            <a:hueOff val="-3695877"/>
            <a:satOff val="-6408"/>
            <a:lumOff val="-644"/>
            <a:alphaOff val="0"/>
          </a:schemeClr>
        </a:solidFill>
        <a:ln w="12700" cap="flat" cmpd="sng" algn="ctr">
          <a:solidFill>
            <a:schemeClr val="accent5">
              <a:tint val="40000"/>
              <a:alpha val="90000"/>
              <a:hueOff val="-3695877"/>
              <a:satOff val="-6408"/>
              <a:lumOff val="-64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a:lnSpc>
              <a:spcPct val="90000"/>
            </a:lnSpc>
            <a:spcBef>
              <a:spcPct val="0"/>
            </a:spcBef>
            <a:spcAft>
              <a:spcPct val="15000"/>
            </a:spcAft>
            <a:buChar char="•"/>
          </a:pPr>
          <a:r>
            <a:rPr lang="es-CO" sz="1300" b="1" i="0" kern="1200">
              <a:latin typeface="+mj-lt"/>
            </a:rPr>
            <a:t>Medicina preventiva y del trabajo: </a:t>
          </a:r>
          <a:r>
            <a:rPr lang="es-CO" sz="1300" b="0" i="0" kern="1200">
              <a:latin typeface="+mj-lt"/>
            </a:rPr>
            <a:t>orientado a promover y mantener el más alto grado de bienestar físico, mental y social de los trabajadores.</a:t>
          </a:r>
          <a:endParaRPr lang="es-CO" sz="1300" kern="1200">
            <a:latin typeface="+mj-lt"/>
          </a:endParaRPr>
        </a:p>
        <a:p>
          <a:pPr marL="114300" lvl="1" indent="-114300" algn="just" defTabSz="577850">
            <a:lnSpc>
              <a:spcPct val="90000"/>
            </a:lnSpc>
            <a:spcBef>
              <a:spcPct val="0"/>
            </a:spcBef>
            <a:spcAft>
              <a:spcPct val="15000"/>
            </a:spcAft>
            <a:buChar char="•"/>
          </a:pPr>
          <a:endParaRPr lang="es-CO" sz="1300" kern="1200">
            <a:latin typeface="+mj-lt"/>
          </a:endParaRPr>
        </a:p>
        <a:p>
          <a:pPr marL="114300" lvl="1" indent="-114300" algn="just" defTabSz="577850">
            <a:lnSpc>
              <a:spcPct val="90000"/>
            </a:lnSpc>
            <a:spcBef>
              <a:spcPct val="0"/>
            </a:spcBef>
            <a:spcAft>
              <a:spcPct val="15000"/>
            </a:spcAft>
            <a:buChar char="•"/>
          </a:pPr>
          <a:r>
            <a:rPr lang="es-MX" sz="1300" b="1" i="0" kern="1200">
              <a:latin typeface="+mj-lt"/>
            </a:rPr>
            <a:t>Higiene y Seguridad Industrial: </a:t>
          </a:r>
          <a:r>
            <a:rPr lang="es-MX" sz="1300" b="0" i="0" kern="1200">
              <a:latin typeface="+mj-lt"/>
            </a:rPr>
            <a:t>establecer las mejores condiciones de saneamiento básico industrial, que se originen en los lugares de trabajo o que puedan ser causa de enfermedad, </a:t>
          </a:r>
          <a:r>
            <a:rPr lang="es-MX" sz="1300" b="0" i="0" kern="1200" err="1">
              <a:latin typeface="+mj-lt"/>
            </a:rPr>
            <a:t>disconfort</a:t>
          </a:r>
          <a:r>
            <a:rPr lang="es-MX" sz="1300" b="0" i="0" kern="1200">
              <a:latin typeface="+mj-lt"/>
            </a:rPr>
            <a:t> o accidente.​</a:t>
          </a:r>
          <a:endParaRPr lang="es-CO" sz="1300" kern="1200">
            <a:latin typeface="+mj-lt"/>
          </a:endParaRPr>
        </a:p>
      </dsp:txBody>
      <dsp:txXfrm>
        <a:off x="4055321" y="452482"/>
        <a:ext cx="3554101" cy="2700420"/>
      </dsp:txXfrm>
    </dsp:sp>
    <dsp:sp modelId="{17E4BF1F-2F83-492B-8897-67F3CF1EF3D1}">
      <dsp:nvSpPr>
        <dsp:cNvPr id="0" name=""/>
        <dsp:cNvSpPr/>
      </dsp:nvSpPr>
      <dsp:spPr>
        <a:xfrm>
          <a:off x="8106997" y="78082"/>
          <a:ext cx="3554101" cy="374400"/>
        </a:xfrm>
        <a:prstGeom prst="rect">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O" sz="1300" b="1" kern="1200">
              <a:latin typeface="+mj-lt"/>
            </a:rPr>
            <a:t>ART 5</a:t>
          </a:r>
        </a:p>
      </dsp:txBody>
      <dsp:txXfrm>
        <a:off x="8106997" y="78082"/>
        <a:ext cx="3554101" cy="374400"/>
      </dsp:txXfrm>
    </dsp:sp>
    <dsp:sp modelId="{FBFCC8FE-44A8-46EB-AB5C-314621FF55FA}">
      <dsp:nvSpPr>
        <dsp:cNvPr id="0" name=""/>
        <dsp:cNvSpPr/>
      </dsp:nvSpPr>
      <dsp:spPr>
        <a:xfrm>
          <a:off x="8106997" y="452482"/>
          <a:ext cx="3554101" cy="2700420"/>
        </a:xfrm>
        <a:prstGeom prst="rect">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a:lnSpc>
              <a:spcPct val="90000"/>
            </a:lnSpc>
            <a:spcBef>
              <a:spcPct val="0"/>
            </a:spcBef>
            <a:spcAft>
              <a:spcPct val="15000"/>
            </a:spcAft>
            <a:buChar char="•"/>
          </a:pPr>
          <a:r>
            <a:rPr lang="es-CO" sz="1300" b="1" kern="1200">
              <a:latin typeface="+mj-lt"/>
            </a:rPr>
            <a:t>Biomecánico:</a:t>
          </a:r>
          <a:r>
            <a:rPr lang="es-CO" sz="1300" kern="1200">
              <a:latin typeface="+mj-lt"/>
            </a:rPr>
            <a:t> </a:t>
          </a:r>
          <a:r>
            <a:rPr lang="es-MX" sz="1300" kern="1200">
              <a:latin typeface="+mj-lt"/>
            </a:rPr>
            <a:t>Esfuerzo, movimiento repetitivo - Uso de equipos de cómputo</a:t>
          </a:r>
          <a:endParaRPr lang="es-CO" sz="1300" kern="1200">
            <a:latin typeface="+mj-lt"/>
          </a:endParaRPr>
        </a:p>
        <a:p>
          <a:pPr marL="114300" lvl="1" indent="-114300" algn="just" defTabSz="577850">
            <a:lnSpc>
              <a:spcPct val="90000"/>
            </a:lnSpc>
            <a:spcBef>
              <a:spcPct val="0"/>
            </a:spcBef>
            <a:spcAft>
              <a:spcPct val="15000"/>
            </a:spcAft>
            <a:buChar char="•"/>
          </a:pPr>
          <a:r>
            <a:rPr lang="es-CO" sz="1300" b="1" kern="1200">
              <a:latin typeface="+mj-lt"/>
            </a:rPr>
            <a:t>Psicosocial: </a:t>
          </a:r>
          <a:r>
            <a:rPr lang="es-CO" sz="1300" kern="1200">
              <a:latin typeface="+mj-lt"/>
            </a:rPr>
            <a:t>Condiciones de la tarea - </a:t>
          </a:r>
          <a:r>
            <a:rPr lang="es-MX" sz="1300" kern="1200">
              <a:latin typeface="+mj-lt"/>
            </a:rPr>
            <a:t>Carga mental, contenido de la tarea, demandas emocionales, sistemas de control, definición de roles, </a:t>
          </a:r>
          <a:r>
            <a:rPr lang="es-CO" sz="1300" kern="1200">
              <a:latin typeface="+mj-lt"/>
            </a:rPr>
            <a:t>monotonía etc.</a:t>
          </a:r>
        </a:p>
        <a:p>
          <a:pPr marL="114300" lvl="1" indent="-114300" algn="just" defTabSz="577850">
            <a:lnSpc>
              <a:spcPct val="90000"/>
            </a:lnSpc>
            <a:spcBef>
              <a:spcPct val="0"/>
            </a:spcBef>
            <a:spcAft>
              <a:spcPct val="15000"/>
            </a:spcAft>
            <a:buChar char="•"/>
          </a:pPr>
          <a:r>
            <a:rPr lang="es-CO" sz="1300" b="1" kern="1200">
              <a:latin typeface="+mj-lt"/>
            </a:rPr>
            <a:t>Biológico</a:t>
          </a:r>
        </a:p>
        <a:p>
          <a:pPr marL="114300" lvl="1" indent="-114300" algn="just" defTabSz="577850">
            <a:lnSpc>
              <a:spcPct val="90000"/>
            </a:lnSpc>
            <a:spcBef>
              <a:spcPct val="0"/>
            </a:spcBef>
            <a:spcAft>
              <a:spcPct val="15000"/>
            </a:spcAft>
            <a:buChar char="•"/>
          </a:pPr>
          <a:r>
            <a:rPr lang="es-CO" sz="1300" b="1" kern="1200">
              <a:latin typeface="+mj-lt"/>
            </a:rPr>
            <a:t>Físico:</a:t>
          </a:r>
          <a:r>
            <a:rPr lang="es-CO" sz="1300" kern="1200">
              <a:latin typeface="+mj-lt"/>
            </a:rPr>
            <a:t> Iluminación (luz visible por exceso o deficiencia) -</a:t>
          </a:r>
          <a:r>
            <a:rPr lang="es-MX" sz="1300" kern="1200">
              <a:latin typeface="+mj-lt"/>
            </a:rPr>
            <a:t>Luminarias en áreas y puestos de trabajo.</a:t>
          </a:r>
          <a:endParaRPr lang="es-CO" sz="1300" kern="1200">
            <a:latin typeface="+mj-lt"/>
          </a:endParaRPr>
        </a:p>
        <a:p>
          <a:pPr marL="114300" lvl="1" indent="-114300" algn="just" defTabSz="577850">
            <a:lnSpc>
              <a:spcPct val="90000"/>
            </a:lnSpc>
            <a:spcBef>
              <a:spcPct val="0"/>
            </a:spcBef>
            <a:spcAft>
              <a:spcPct val="15000"/>
            </a:spcAft>
            <a:buChar char="•"/>
          </a:pPr>
          <a:r>
            <a:rPr lang="es-CO" sz="1300" b="1" kern="1200">
              <a:latin typeface="+mj-lt"/>
            </a:rPr>
            <a:t>Químico:</a:t>
          </a:r>
          <a:r>
            <a:rPr lang="es-CO" sz="1300" kern="1200">
              <a:latin typeface="+mj-lt"/>
            </a:rPr>
            <a:t> </a:t>
          </a:r>
          <a:r>
            <a:rPr lang="es-MX" sz="1300" kern="1200">
              <a:latin typeface="+mj-lt"/>
            </a:rPr>
            <a:t>Gases y Vapores Material particulado - Labores de Limpieza en los lugares de trabajo.</a:t>
          </a:r>
          <a:endParaRPr lang="es-CO" sz="1300" kern="1200">
            <a:latin typeface="+mj-lt"/>
          </a:endParaRPr>
        </a:p>
        <a:p>
          <a:pPr marL="114300" lvl="1" indent="-114300" algn="just" defTabSz="577850">
            <a:lnSpc>
              <a:spcPct val="90000"/>
            </a:lnSpc>
            <a:spcBef>
              <a:spcPct val="0"/>
            </a:spcBef>
            <a:spcAft>
              <a:spcPct val="15000"/>
            </a:spcAft>
            <a:buChar char="•"/>
          </a:pPr>
          <a:r>
            <a:rPr lang="es-CO" sz="1300" b="1" kern="1200">
              <a:latin typeface="+mj-lt"/>
            </a:rPr>
            <a:t>Fenómenos Naturales</a:t>
          </a:r>
        </a:p>
      </dsp:txBody>
      <dsp:txXfrm>
        <a:off x="8106997" y="452482"/>
        <a:ext cx="3554101" cy="27004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ADCCC-41E1-4D65-B4A6-B7612D320FCD}">
      <dsp:nvSpPr>
        <dsp:cNvPr id="0" name=""/>
        <dsp:cNvSpPr/>
      </dsp:nvSpPr>
      <dsp:spPr>
        <a:xfrm>
          <a:off x="1810" y="384441"/>
          <a:ext cx="1765505" cy="706202"/>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s-CO" sz="3100" b="1" kern="1200" dirty="0">
              <a:latin typeface="+mj-lt"/>
            </a:rPr>
            <a:t>Oficina</a:t>
          </a:r>
        </a:p>
      </dsp:txBody>
      <dsp:txXfrm>
        <a:off x="1810" y="384441"/>
        <a:ext cx="1765505" cy="706202"/>
      </dsp:txXfrm>
    </dsp:sp>
    <dsp:sp modelId="{0F4FF746-2B12-4F8E-9669-B65ACA7734A4}">
      <dsp:nvSpPr>
        <dsp:cNvPr id="0" name=""/>
        <dsp:cNvSpPr/>
      </dsp:nvSpPr>
      <dsp:spPr>
        <a:xfrm>
          <a:off x="1810" y="1090643"/>
          <a:ext cx="1765505" cy="136152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endParaRPr lang="es-CO" sz="3100" kern="1200" dirty="0">
            <a:latin typeface="+mj-lt"/>
          </a:endParaRPr>
        </a:p>
      </dsp:txBody>
      <dsp:txXfrm>
        <a:off x="1810" y="1090643"/>
        <a:ext cx="1765505" cy="1361520"/>
      </dsp:txXfrm>
    </dsp:sp>
    <dsp:sp modelId="{B1BF4E1F-10C5-4A8E-9EAD-48CC332524B7}">
      <dsp:nvSpPr>
        <dsp:cNvPr id="0" name=""/>
        <dsp:cNvSpPr/>
      </dsp:nvSpPr>
      <dsp:spPr>
        <a:xfrm>
          <a:off x="2014486" y="384441"/>
          <a:ext cx="1765505" cy="706202"/>
        </a:xfrm>
        <a:prstGeom prst="rect">
          <a:avLst/>
        </a:prstGeom>
        <a:solidFill>
          <a:schemeClr val="accent4">
            <a:hueOff val="5197846"/>
            <a:satOff val="-23984"/>
            <a:lumOff val="883"/>
            <a:alphaOff val="0"/>
          </a:schemeClr>
        </a:solidFill>
        <a:ln w="12700" cap="flat" cmpd="sng" algn="ctr">
          <a:solidFill>
            <a:schemeClr val="accent4">
              <a:hueOff val="5197846"/>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s-CO" sz="3100" b="1" kern="1200" dirty="0">
              <a:latin typeface="+mj-lt"/>
            </a:rPr>
            <a:t>Oficina</a:t>
          </a:r>
        </a:p>
      </dsp:txBody>
      <dsp:txXfrm>
        <a:off x="2014486" y="384441"/>
        <a:ext cx="1765505" cy="706202"/>
      </dsp:txXfrm>
    </dsp:sp>
    <dsp:sp modelId="{48BA0DF5-FD0D-4489-A87D-E88A89399F8C}">
      <dsp:nvSpPr>
        <dsp:cNvPr id="0" name=""/>
        <dsp:cNvSpPr/>
      </dsp:nvSpPr>
      <dsp:spPr>
        <a:xfrm>
          <a:off x="2014486" y="1090643"/>
          <a:ext cx="1765505" cy="1361520"/>
        </a:xfrm>
        <a:prstGeom prst="rect">
          <a:avLst/>
        </a:prstGeom>
        <a:solidFill>
          <a:schemeClr val="accent4">
            <a:tint val="40000"/>
            <a:alpha val="90000"/>
            <a:hueOff val="5756959"/>
            <a:satOff val="-30630"/>
            <a:lumOff val="-1745"/>
            <a:alphaOff val="0"/>
          </a:schemeClr>
        </a:solidFill>
        <a:ln w="12700" cap="flat" cmpd="sng" algn="ctr">
          <a:solidFill>
            <a:schemeClr val="accent4">
              <a:tint val="40000"/>
              <a:alpha val="90000"/>
              <a:hueOff val="5756959"/>
              <a:satOff val="-30630"/>
              <a:lumOff val="-174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endParaRPr lang="es-CO" sz="3100" kern="1200" dirty="0">
            <a:latin typeface="+mj-lt"/>
          </a:endParaRPr>
        </a:p>
      </dsp:txBody>
      <dsp:txXfrm>
        <a:off x="2014486" y="1090643"/>
        <a:ext cx="1765505" cy="1361520"/>
      </dsp:txXfrm>
    </dsp:sp>
    <dsp:sp modelId="{2325D0D4-68D8-487B-88B1-2EF504980C5B}">
      <dsp:nvSpPr>
        <dsp:cNvPr id="0" name=""/>
        <dsp:cNvSpPr/>
      </dsp:nvSpPr>
      <dsp:spPr>
        <a:xfrm>
          <a:off x="4027162" y="384441"/>
          <a:ext cx="1765505" cy="706202"/>
        </a:xfrm>
        <a:prstGeom prst="rect">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s-CO" sz="3100" b="1" kern="1200" dirty="0">
              <a:latin typeface="+mj-lt"/>
            </a:rPr>
            <a:t>Oficina</a:t>
          </a:r>
        </a:p>
      </dsp:txBody>
      <dsp:txXfrm>
        <a:off x="4027162" y="384441"/>
        <a:ext cx="1765505" cy="706202"/>
      </dsp:txXfrm>
    </dsp:sp>
    <dsp:sp modelId="{C4BA7009-D87C-4577-9C86-82AA3457C5C9}">
      <dsp:nvSpPr>
        <dsp:cNvPr id="0" name=""/>
        <dsp:cNvSpPr/>
      </dsp:nvSpPr>
      <dsp:spPr>
        <a:xfrm>
          <a:off x="4027162" y="1090643"/>
          <a:ext cx="1765505" cy="1361520"/>
        </a:xfrm>
        <a:prstGeom prst="rect">
          <a:avLst/>
        </a:prstGeom>
        <a:solidFill>
          <a:schemeClr val="accent4">
            <a:tint val="40000"/>
            <a:alpha val="90000"/>
            <a:hueOff val="11513918"/>
            <a:satOff val="-61261"/>
            <a:lumOff val="-3490"/>
            <a:alphaOff val="0"/>
          </a:schemeClr>
        </a:solidFill>
        <a:ln w="12700" cap="flat" cmpd="sng" algn="ctr">
          <a:solidFill>
            <a:schemeClr val="accent4">
              <a:tint val="40000"/>
              <a:alpha val="90000"/>
              <a:hueOff val="11513918"/>
              <a:satOff val="-61261"/>
              <a:lumOff val="-34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endParaRPr lang="es-CO" sz="3100" kern="1200" dirty="0">
            <a:latin typeface="+mj-lt"/>
          </a:endParaRPr>
        </a:p>
      </dsp:txBody>
      <dsp:txXfrm>
        <a:off x="4027162" y="1090643"/>
        <a:ext cx="1765505" cy="1361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ADCCC-41E1-4D65-B4A6-B7612D320FCD}">
      <dsp:nvSpPr>
        <dsp:cNvPr id="0" name=""/>
        <dsp:cNvSpPr/>
      </dsp:nvSpPr>
      <dsp:spPr>
        <a:xfrm>
          <a:off x="18" y="21240"/>
          <a:ext cx="1778059" cy="6912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CO" sz="2400" b="1" kern="1200" dirty="0">
              <a:latin typeface="+mj-lt"/>
            </a:rPr>
            <a:t>Oficina</a:t>
          </a:r>
        </a:p>
      </dsp:txBody>
      <dsp:txXfrm>
        <a:off x="18" y="21240"/>
        <a:ext cx="1778059" cy="691200"/>
      </dsp:txXfrm>
    </dsp:sp>
    <dsp:sp modelId="{0F4FF746-2B12-4F8E-9669-B65ACA7734A4}">
      <dsp:nvSpPr>
        <dsp:cNvPr id="0" name=""/>
        <dsp:cNvSpPr/>
      </dsp:nvSpPr>
      <dsp:spPr>
        <a:xfrm>
          <a:off x="18" y="712440"/>
          <a:ext cx="1778059" cy="105408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endParaRPr lang="es-CO" sz="2400" kern="1200" dirty="0">
            <a:latin typeface="+mj-lt"/>
          </a:endParaRPr>
        </a:p>
      </dsp:txBody>
      <dsp:txXfrm>
        <a:off x="18" y="712440"/>
        <a:ext cx="1778059" cy="1054080"/>
      </dsp:txXfrm>
    </dsp:sp>
    <dsp:sp modelId="{B1BF4E1F-10C5-4A8E-9EAD-48CC332524B7}">
      <dsp:nvSpPr>
        <dsp:cNvPr id="0" name=""/>
        <dsp:cNvSpPr/>
      </dsp:nvSpPr>
      <dsp:spPr>
        <a:xfrm>
          <a:off x="2027006" y="21240"/>
          <a:ext cx="1778059" cy="691200"/>
        </a:xfrm>
        <a:prstGeom prst="rect">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s-CO" sz="2400" b="1" kern="1200" dirty="0">
              <a:latin typeface="+mj-lt"/>
            </a:rPr>
            <a:t>Oficina</a:t>
          </a:r>
        </a:p>
      </dsp:txBody>
      <dsp:txXfrm>
        <a:off x="2027006" y="21240"/>
        <a:ext cx="1778059" cy="691200"/>
      </dsp:txXfrm>
    </dsp:sp>
    <dsp:sp modelId="{48BA0DF5-FD0D-4489-A87D-E88A89399F8C}">
      <dsp:nvSpPr>
        <dsp:cNvPr id="0" name=""/>
        <dsp:cNvSpPr/>
      </dsp:nvSpPr>
      <dsp:spPr>
        <a:xfrm>
          <a:off x="2027006" y="712440"/>
          <a:ext cx="1778059" cy="1054080"/>
        </a:xfrm>
        <a:prstGeom prst="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endParaRPr lang="es-CO" sz="2400" kern="1200" dirty="0">
            <a:latin typeface="+mj-lt"/>
          </a:endParaRPr>
        </a:p>
        <a:p>
          <a:pPr marL="228600" lvl="1" indent="-228600" algn="l" defTabSz="1066800">
            <a:lnSpc>
              <a:spcPct val="90000"/>
            </a:lnSpc>
            <a:spcBef>
              <a:spcPct val="0"/>
            </a:spcBef>
            <a:spcAft>
              <a:spcPct val="15000"/>
            </a:spcAft>
            <a:buChar char="•"/>
          </a:pPr>
          <a:endParaRPr lang="es-CO" sz="2400" kern="1200" dirty="0">
            <a:latin typeface="+mj-lt"/>
          </a:endParaRPr>
        </a:p>
      </dsp:txBody>
      <dsp:txXfrm>
        <a:off x="2027006" y="712440"/>
        <a:ext cx="1778059" cy="10540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editar el estilo de subtítulo del patrón</a:t>
            </a:r>
            <a:endParaRPr lang="es-CO"/>
          </a:p>
        </p:txBody>
      </p:sp>
      <p:sp>
        <p:nvSpPr>
          <p:cNvPr id="4"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11"/>
          </p:nvPr>
        </p:nvSpPr>
        <p:spPr/>
        <p:txBody>
          <a:bodyPr/>
          <a:lstStyle>
            <a:lvl1pPr>
              <a:defRPr/>
            </a:lvl1pPr>
          </a:lstStyle>
          <a:p>
            <a:endParaRPr lang="es-CO"/>
          </a:p>
        </p:txBody>
      </p:sp>
      <p:sp>
        <p:nvSpPr>
          <p:cNvPr id="6"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209260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11"/>
          </p:nvPr>
        </p:nvSpPr>
        <p:spPr/>
        <p:txBody>
          <a:bodyPr/>
          <a:lstStyle>
            <a:lvl1pPr>
              <a:defRPr/>
            </a:lvl1pPr>
          </a:lstStyle>
          <a:p>
            <a:endParaRPr lang="es-CO"/>
          </a:p>
        </p:txBody>
      </p:sp>
      <p:sp>
        <p:nvSpPr>
          <p:cNvPr id="6"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775977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1" y="365126"/>
            <a:ext cx="2628900" cy="5811839"/>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1" y="365126"/>
            <a:ext cx="7734300" cy="5811839"/>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11"/>
          </p:nvPr>
        </p:nvSpPr>
        <p:spPr/>
        <p:txBody>
          <a:bodyPr/>
          <a:lstStyle>
            <a:lvl1pPr>
              <a:defRPr/>
            </a:lvl1pPr>
          </a:lstStyle>
          <a:p>
            <a:endParaRPr lang="es-CO"/>
          </a:p>
        </p:txBody>
      </p:sp>
      <p:sp>
        <p:nvSpPr>
          <p:cNvPr id="6"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283515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p:nvPr>
        </p:nvSpPr>
        <p:spPr>
          <a:xfrm>
            <a:off x="240000" y="240000"/>
            <a:ext cx="11712000" cy="5721600"/>
          </a:xfrm>
          <a:prstGeom prst="rect">
            <a:avLst/>
          </a:prstGeom>
        </p:spPr>
        <p:txBody>
          <a:bodyPr/>
          <a:lstStyle>
            <a:lvl1pPr marL="0" indent="0">
              <a:buNone/>
              <a:defRPr sz="3733" baseline="0">
                <a:solidFill>
                  <a:schemeClr val="tx2"/>
                </a:solidFill>
              </a:defRPr>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916374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ext bulletlist">
    <p:spTree>
      <p:nvGrpSpPr>
        <p:cNvPr id="1" name=""/>
        <p:cNvGrpSpPr/>
        <p:nvPr/>
      </p:nvGrpSpPr>
      <p:grpSpPr>
        <a:xfrm>
          <a:off x="0" y="0"/>
          <a:ext cx="0" cy="0"/>
          <a:chOff x="0" y="0"/>
          <a:chExt cx="0" cy="0"/>
        </a:xfrm>
      </p:grpSpPr>
      <p:sp>
        <p:nvSpPr>
          <p:cNvPr id="4" name="Rektangel 2"/>
          <p:cNvSpPr/>
          <p:nvPr/>
        </p:nvSpPr>
        <p:spPr>
          <a:xfrm>
            <a:off x="239185" y="239184"/>
            <a:ext cx="11713633"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2" name="Tittel 1"/>
          <p:cNvSpPr>
            <a:spLocks noGrp="1"/>
          </p:cNvSpPr>
          <p:nvPr>
            <p:ph type="title"/>
          </p:nvPr>
        </p:nvSpPr>
        <p:spPr>
          <a:xfrm>
            <a:off x="609600" y="443119"/>
            <a:ext cx="10972800" cy="1143000"/>
          </a:xfrm>
          <a:prstGeom prst="rect">
            <a:avLst/>
          </a:prstGeom>
        </p:spPr>
        <p:txBody>
          <a:bodyPr/>
          <a:lstStyle>
            <a:lvl1pPr algn="l">
              <a:defRPr sz="4800"/>
            </a:lvl1pPr>
          </a:lstStyle>
          <a:p>
            <a:r>
              <a:rPr lang="es-ES"/>
              <a:t>Haga clic para modificar el estilo de título del patrón</a:t>
            </a:r>
            <a:endParaRPr lang="nb-NO"/>
          </a:p>
        </p:txBody>
      </p:sp>
      <p:sp>
        <p:nvSpPr>
          <p:cNvPr id="7" name="Undertittel 2"/>
          <p:cNvSpPr>
            <a:spLocks noGrp="1"/>
          </p:cNvSpPr>
          <p:nvPr>
            <p:ph type="subTitle" idx="1"/>
          </p:nvPr>
        </p:nvSpPr>
        <p:spPr>
          <a:xfrm>
            <a:off x="623592" y="1674849"/>
            <a:ext cx="10958807" cy="3923519"/>
          </a:xfrm>
          <a:prstGeom prst="rect">
            <a:avLst/>
          </a:prstGeom>
        </p:spPr>
        <p:txBody>
          <a:bodyPr/>
          <a:lstStyle>
            <a:lvl1pPr marL="457189" marR="0" indent="-457189" algn="l" defTabSz="609585" rtl="0" eaLnBrk="1" fontAlgn="auto" latinLnBrk="0" hangingPunct="1">
              <a:lnSpc>
                <a:spcPct val="100000"/>
              </a:lnSpc>
              <a:spcBef>
                <a:spcPct val="20000"/>
              </a:spcBef>
              <a:spcAft>
                <a:spcPts val="0"/>
              </a:spcAft>
              <a:buClrTx/>
              <a:buSzTx/>
              <a:buFont typeface="Arial"/>
              <a:buChar char="•"/>
              <a:tabLst/>
              <a:defRPr sz="320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1901173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End slide">
    <p:spTree>
      <p:nvGrpSpPr>
        <p:cNvPr id="1" name=""/>
        <p:cNvGrpSpPr/>
        <p:nvPr/>
      </p:nvGrpSpPr>
      <p:grpSpPr>
        <a:xfrm>
          <a:off x="0" y="0"/>
          <a:ext cx="0" cy="0"/>
          <a:chOff x="0" y="0"/>
          <a:chExt cx="0" cy="0"/>
        </a:xfrm>
      </p:grpSpPr>
      <p:pic>
        <p:nvPicPr>
          <p:cNvPr id="2" name="Bild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1190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slide">
    <p:spTree>
      <p:nvGrpSpPr>
        <p:cNvPr id="1" name=""/>
        <p:cNvGrpSpPr/>
        <p:nvPr/>
      </p:nvGrpSpPr>
      <p:grpSpPr>
        <a:xfrm>
          <a:off x="0" y="0"/>
          <a:ext cx="0" cy="0"/>
          <a:chOff x="0" y="0"/>
          <a:chExt cx="0" cy="0"/>
        </a:xfrm>
      </p:grpSpPr>
      <p:sp>
        <p:nvSpPr>
          <p:cNvPr id="4" name="Rektangel 2"/>
          <p:cNvSpPr/>
          <p:nvPr/>
        </p:nvSpPr>
        <p:spPr>
          <a:xfrm>
            <a:off x="239185" y="239184"/>
            <a:ext cx="11713633"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2" name="Tittel 1"/>
          <p:cNvSpPr>
            <a:spLocks noGrp="1"/>
          </p:cNvSpPr>
          <p:nvPr>
            <p:ph type="title"/>
          </p:nvPr>
        </p:nvSpPr>
        <p:spPr>
          <a:xfrm>
            <a:off x="609600" y="443119"/>
            <a:ext cx="10972800" cy="1143000"/>
          </a:xfrm>
          <a:prstGeom prst="rect">
            <a:avLst/>
          </a:prstGeom>
        </p:spPr>
        <p:txBody>
          <a:bodyPr/>
          <a:lstStyle>
            <a:lvl1pPr algn="l">
              <a:defRPr sz="4800"/>
            </a:lvl1pPr>
          </a:lstStyle>
          <a:p>
            <a:r>
              <a:rPr lang="es-ES"/>
              <a:t>Haga clic para modificar el estilo de título del patrón</a:t>
            </a:r>
            <a:endParaRPr lang="nb-NO"/>
          </a:p>
        </p:txBody>
      </p:sp>
      <p:sp>
        <p:nvSpPr>
          <p:cNvPr id="7" name="Undertittel 2"/>
          <p:cNvSpPr>
            <a:spLocks noGrp="1"/>
          </p:cNvSpPr>
          <p:nvPr>
            <p:ph type="subTitle" idx="1"/>
          </p:nvPr>
        </p:nvSpPr>
        <p:spPr>
          <a:xfrm>
            <a:off x="623592" y="1674849"/>
            <a:ext cx="10958807" cy="3923519"/>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2118497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no heading">
    <p:spTree>
      <p:nvGrpSpPr>
        <p:cNvPr id="1" name=""/>
        <p:cNvGrpSpPr/>
        <p:nvPr/>
      </p:nvGrpSpPr>
      <p:grpSpPr>
        <a:xfrm>
          <a:off x="0" y="0"/>
          <a:ext cx="0" cy="0"/>
          <a:chOff x="0" y="0"/>
          <a:chExt cx="0" cy="0"/>
        </a:xfrm>
      </p:grpSpPr>
      <p:sp>
        <p:nvSpPr>
          <p:cNvPr id="3" name="Rektangel 2"/>
          <p:cNvSpPr/>
          <p:nvPr/>
        </p:nvSpPr>
        <p:spPr>
          <a:xfrm>
            <a:off x="239185" y="239184"/>
            <a:ext cx="11713633"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5" name="Undertittel 2"/>
          <p:cNvSpPr>
            <a:spLocks noGrp="1"/>
          </p:cNvSpPr>
          <p:nvPr>
            <p:ph type="subTitle" idx="1"/>
          </p:nvPr>
        </p:nvSpPr>
        <p:spPr>
          <a:xfrm>
            <a:off x="431371" y="683570"/>
            <a:ext cx="11329259"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2722326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p:nvPr>
        </p:nvSpPr>
        <p:spPr>
          <a:xfrm>
            <a:off x="240000" y="240000"/>
            <a:ext cx="11712000" cy="5721600"/>
          </a:xfrm>
          <a:prstGeom prst="rect">
            <a:avLst/>
          </a:prstGeom>
        </p:spPr>
        <p:txBody>
          <a:bodyPr/>
          <a:lstStyle>
            <a:lvl1pPr marL="0" indent="0">
              <a:buNone/>
              <a:defRPr sz="3733">
                <a:solidFill>
                  <a:schemeClr val="tx1">
                    <a:lumMod val="50000"/>
                    <a:lumOff val="50000"/>
                  </a:schemeClr>
                </a:solidFill>
              </a:defRPr>
            </a:lvl1pPr>
          </a:lstStyle>
          <a:p>
            <a:pPr lvl="0"/>
            <a:r>
              <a:rPr lang="es-ES" noProof="0"/>
              <a:t>Haga clic en el icono para agregar medios</a:t>
            </a:r>
            <a:endParaRPr lang="nb-NO" noProof="0"/>
          </a:p>
        </p:txBody>
      </p:sp>
    </p:spTree>
    <p:extLst>
      <p:ext uri="{BB962C8B-B14F-4D97-AF65-F5344CB8AC3E}">
        <p14:creationId xmlns:p14="http://schemas.microsoft.com/office/powerpoint/2010/main" val="36937623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Image (1)">
    <p:spTree>
      <p:nvGrpSpPr>
        <p:cNvPr id="1" name=""/>
        <p:cNvGrpSpPr/>
        <p:nvPr/>
      </p:nvGrpSpPr>
      <p:grpSpPr>
        <a:xfrm>
          <a:off x="0" y="0"/>
          <a:ext cx="0" cy="0"/>
          <a:chOff x="0" y="0"/>
          <a:chExt cx="0" cy="0"/>
        </a:xfrm>
      </p:grpSpPr>
      <p:sp>
        <p:nvSpPr>
          <p:cNvPr id="4" name="Rektangel 2"/>
          <p:cNvSpPr/>
          <p:nvPr/>
        </p:nvSpPr>
        <p:spPr>
          <a:xfrm>
            <a:off x="239185" y="239184"/>
            <a:ext cx="3744383"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1"/>
          </p:nvPr>
        </p:nvSpPr>
        <p:spPr>
          <a:xfrm>
            <a:off x="4224000" y="240000"/>
            <a:ext cx="7728000" cy="5721600"/>
          </a:xfrm>
          <a:prstGeom prst="rect">
            <a:avLst/>
          </a:prstGeom>
        </p:spPr>
        <p:txBody>
          <a:bodyPr/>
          <a:lstStyle>
            <a:lvl1pPr marL="0" indent="0">
              <a:buNone/>
              <a:defRPr sz="2133" baseline="0">
                <a:solidFill>
                  <a:srgbClr val="808080"/>
                </a:solidFill>
              </a:defRPr>
            </a:lvl1pPr>
          </a:lstStyle>
          <a:p>
            <a:pPr lvl="0"/>
            <a:r>
              <a:rPr lang="es-ES" noProof="0"/>
              <a:t>Haga clic en el icono para agregar una imagen</a:t>
            </a:r>
            <a:endParaRPr lang="nb-NO" noProof="0"/>
          </a:p>
        </p:txBody>
      </p:sp>
      <p:sp>
        <p:nvSpPr>
          <p:cNvPr id="6" name="Undertittel 2"/>
          <p:cNvSpPr>
            <a:spLocks noGrp="1"/>
          </p:cNvSpPr>
          <p:nvPr>
            <p:ph type="subTitle" idx="1"/>
          </p:nvPr>
        </p:nvSpPr>
        <p:spPr>
          <a:xfrm>
            <a:off x="431371"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4247969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Image (2)">
    <p:spTree>
      <p:nvGrpSpPr>
        <p:cNvPr id="1" name=""/>
        <p:cNvGrpSpPr/>
        <p:nvPr/>
      </p:nvGrpSpPr>
      <p:grpSpPr>
        <a:xfrm>
          <a:off x="0" y="0"/>
          <a:ext cx="0" cy="0"/>
          <a:chOff x="0" y="0"/>
          <a:chExt cx="0" cy="0"/>
        </a:xfrm>
      </p:grpSpPr>
      <p:sp>
        <p:nvSpPr>
          <p:cNvPr id="4" name="Rektangel 2"/>
          <p:cNvSpPr/>
          <p:nvPr/>
        </p:nvSpPr>
        <p:spPr>
          <a:xfrm>
            <a:off x="239184" y="239184"/>
            <a:ext cx="5736167"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5" name="Undertittel 2"/>
          <p:cNvSpPr>
            <a:spLocks noGrp="1"/>
          </p:cNvSpPr>
          <p:nvPr>
            <p:ph type="subTitle" idx="1"/>
          </p:nvPr>
        </p:nvSpPr>
        <p:spPr>
          <a:xfrm>
            <a:off x="431371" y="683570"/>
            <a:ext cx="5280387" cy="5049687"/>
          </a:xfrm>
          <a:prstGeom prst="rect">
            <a:avLst/>
          </a:prstGeom>
        </p:spPr>
        <p:txBody>
          <a:bodyPr/>
          <a:lstStyle>
            <a:lvl1pPr marL="0" indent="0" algn="l">
              <a:buNone/>
              <a:defRPr sz="26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
        <p:nvSpPr>
          <p:cNvPr id="6" name="Plassholder for bilde 4"/>
          <p:cNvSpPr>
            <a:spLocks noGrp="1"/>
          </p:cNvSpPr>
          <p:nvPr>
            <p:ph type="pic" sz="quarter" idx="11"/>
          </p:nvPr>
        </p:nvSpPr>
        <p:spPr>
          <a:xfrm>
            <a:off x="6216000" y="240000"/>
            <a:ext cx="5736000" cy="5721600"/>
          </a:xfrm>
          <a:prstGeom prst="rect">
            <a:avLst/>
          </a:prstGeom>
        </p:spPr>
        <p:txBody>
          <a:bodyPr/>
          <a:lstStyle>
            <a:lvl1pPr marL="0" indent="0">
              <a:buNone/>
              <a:defRPr sz="2667" baseline="0">
                <a:solidFill>
                  <a:srgbClr val="808080"/>
                </a:solidFill>
              </a:defRPr>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575754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11"/>
          </p:nvPr>
        </p:nvSpPr>
        <p:spPr/>
        <p:txBody>
          <a:bodyPr/>
          <a:lstStyle>
            <a:lvl1pPr>
              <a:defRPr/>
            </a:lvl1pPr>
          </a:lstStyle>
          <a:p>
            <a:endParaRPr lang="es-CO"/>
          </a:p>
        </p:txBody>
      </p:sp>
      <p:sp>
        <p:nvSpPr>
          <p:cNvPr id="6"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32662858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Image (3)">
    <p:spTree>
      <p:nvGrpSpPr>
        <p:cNvPr id="1" name=""/>
        <p:cNvGrpSpPr/>
        <p:nvPr/>
      </p:nvGrpSpPr>
      <p:grpSpPr>
        <a:xfrm>
          <a:off x="0" y="0"/>
          <a:ext cx="0" cy="0"/>
          <a:chOff x="0" y="0"/>
          <a:chExt cx="0" cy="0"/>
        </a:xfrm>
      </p:grpSpPr>
      <p:sp>
        <p:nvSpPr>
          <p:cNvPr id="4" name="Rektangel 2"/>
          <p:cNvSpPr/>
          <p:nvPr/>
        </p:nvSpPr>
        <p:spPr>
          <a:xfrm>
            <a:off x="239184" y="239184"/>
            <a:ext cx="7727949"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2"/>
          </p:nvPr>
        </p:nvSpPr>
        <p:spPr>
          <a:xfrm>
            <a:off x="8208000" y="240000"/>
            <a:ext cx="3744000" cy="5721600"/>
          </a:xfrm>
          <a:prstGeom prst="rect">
            <a:avLst/>
          </a:prstGeom>
        </p:spPr>
        <p:txBody>
          <a:bodyPr/>
          <a:lstStyle>
            <a:lvl1pPr marL="0" indent="0">
              <a:buNone/>
              <a:defRPr sz="2133" baseline="0">
                <a:solidFill>
                  <a:srgbClr val="808080"/>
                </a:solidFill>
              </a:defRPr>
            </a:lvl1pPr>
          </a:lstStyle>
          <a:p>
            <a:pPr lvl="0"/>
            <a:r>
              <a:rPr lang="es-ES" noProof="0"/>
              <a:t>Haga clic en el icono para agregar una imagen</a:t>
            </a:r>
            <a:endParaRPr lang="nb-NO" noProof="0"/>
          </a:p>
        </p:txBody>
      </p:sp>
      <p:sp>
        <p:nvSpPr>
          <p:cNvPr id="5" name="Undertittel 2"/>
          <p:cNvSpPr>
            <a:spLocks noGrp="1"/>
          </p:cNvSpPr>
          <p:nvPr>
            <p:ph type="subTitle" idx="1"/>
          </p:nvPr>
        </p:nvSpPr>
        <p:spPr>
          <a:xfrm>
            <a:off x="431371" y="683570"/>
            <a:ext cx="7200800" cy="5049687"/>
          </a:xfrm>
          <a:prstGeom prst="rect">
            <a:avLst/>
          </a:prstGeom>
        </p:spPr>
        <p:txBody>
          <a:bodyPr/>
          <a:lstStyle>
            <a:lvl1pPr marL="0" indent="0" algn="l">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1177671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Image (4)">
    <p:spTree>
      <p:nvGrpSpPr>
        <p:cNvPr id="1" name=""/>
        <p:cNvGrpSpPr/>
        <p:nvPr/>
      </p:nvGrpSpPr>
      <p:grpSpPr>
        <a:xfrm>
          <a:off x="0" y="0"/>
          <a:ext cx="0" cy="0"/>
          <a:chOff x="0" y="0"/>
          <a:chExt cx="0" cy="0"/>
        </a:xfrm>
      </p:grpSpPr>
      <p:sp>
        <p:nvSpPr>
          <p:cNvPr id="4" name="Rektangel 2"/>
          <p:cNvSpPr/>
          <p:nvPr/>
        </p:nvSpPr>
        <p:spPr>
          <a:xfrm>
            <a:off x="8208433" y="239184"/>
            <a:ext cx="3744384"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1"/>
          </p:nvPr>
        </p:nvSpPr>
        <p:spPr>
          <a:xfrm>
            <a:off x="240000" y="240000"/>
            <a:ext cx="7728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
        <p:nvSpPr>
          <p:cNvPr id="5" name="Undertittel 2"/>
          <p:cNvSpPr>
            <a:spLocks noGrp="1"/>
          </p:cNvSpPr>
          <p:nvPr>
            <p:ph type="subTitle" idx="1"/>
          </p:nvPr>
        </p:nvSpPr>
        <p:spPr>
          <a:xfrm>
            <a:off x="8400256"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597408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2XImage">
    <p:spTree>
      <p:nvGrpSpPr>
        <p:cNvPr id="1" name=""/>
        <p:cNvGrpSpPr/>
        <p:nvPr/>
      </p:nvGrpSpPr>
      <p:grpSpPr>
        <a:xfrm>
          <a:off x="0" y="0"/>
          <a:ext cx="0" cy="0"/>
          <a:chOff x="0" y="0"/>
          <a:chExt cx="0" cy="0"/>
        </a:xfrm>
      </p:grpSpPr>
      <p:sp>
        <p:nvSpPr>
          <p:cNvPr id="5" name="Rektangel 2"/>
          <p:cNvSpPr/>
          <p:nvPr/>
        </p:nvSpPr>
        <p:spPr>
          <a:xfrm>
            <a:off x="4224867" y="239184"/>
            <a:ext cx="3742267" cy="572346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0"/>
          </p:nvPr>
        </p:nvSpPr>
        <p:spPr>
          <a:xfrm>
            <a:off x="239349" y="240000"/>
            <a:ext cx="3744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2"/>
          </p:nvPr>
        </p:nvSpPr>
        <p:spPr>
          <a:xfrm>
            <a:off x="8208000" y="240000"/>
            <a:ext cx="3744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
        <p:nvSpPr>
          <p:cNvPr id="6" name="Undertittel 2"/>
          <p:cNvSpPr>
            <a:spLocks noGrp="1"/>
          </p:cNvSpPr>
          <p:nvPr>
            <p:ph type="subTitle" idx="1"/>
          </p:nvPr>
        </p:nvSpPr>
        <p:spPr>
          <a:xfrm>
            <a:off x="4416000" y="683570"/>
            <a:ext cx="3360373" cy="5049687"/>
          </a:xfrm>
          <a:prstGeom prst="rect">
            <a:avLst/>
          </a:prstGeom>
        </p:spPr>
        <p:txBody>
          <a:bodyPr/>
          <a:lstStyle>
            <a:lvl1pPr marL="0" indent="0" algn="l">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Tree>
    <p:extLst>
      <p:ext uri="{BB962C8B-B14F-4D97-AF65-F5344CB8AC3E}">
        <p14:creationId xmlns:p14="http://schemas.microsoft.com/office/powerpoint/2010/main" val="1643267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p:nvPr>
        </p:nvSpPr>
        <p:spPr>
          <a:xfrm>
            <a:off x="6216000" y="240000"/>
            <a:ext cx="5736000" cy="57216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8" name="Plassholder for bilde 4"/>
          <p:cNvSpPr>
            <a:spLocks noGrp="1"/>
          </p:cNvSpPr>
          <p:nvPr>
            <p:ph type="pic" sz="quarter" idx="10"/>
          </p:nvPr>
        </p:nvSpPr>
        <p:spPr>
          <a:xfrm>
            <a:off x="239349" y="240000"/>
            <a:ext cx="5736000" cy="57216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1414028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X Image/Text">
    <p:spTree>
      <p:nvGrpSpPr>
        <p:cNvPr id="1" name=""/>
        <p:cNvGrpSpPr/>
        <p:nvPr/>
      </p:nvGrpSpPr>
      <p:grpSpPr>
        <a:xfrm>
          <a:off x="0" y="0"/>
          <a:ext cx="0" cy="0"/>
          <a:chOff x="0" y="0"/>
          <a:chExt cx="0" cy="0"/>
        </a:xfrm>
      </p:grpSpPr>
      <p:sp>
        <p:nvSpPr>
          <p:cNvPr id="6" name="Rektangel 2"/>
          <p:cNvSpPr/>
          <p:nvPr/>
        </p:nvSpPr>
        <p:spPr>
          <a:xfrm>
            <a:off x="239184" y="3221567"/>
            <a:ext cx="5736167" cy="27410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7" name="Rektangel 3"/>
          <p:cNvSpPr/>
          <p:nvPr/>
        </p:nvSpPr>
        <p:spPr>
          <a:xfrm>
            <a:off x="6216651" y="3221567"/>
            <a:ext cx="5736167" cy="27410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1"/>
          </p:nvPr>
        </p:nvSpPr>
        <p:spPr>
          <a:xfrm>
            <a:off x="6216000" y="240000"/>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0"/>
          </p:nvPr>
        </p:nvSpPr>
        <p:spPr>
          <a:xfrm>
            <a:off x="239349" y="240000"/>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10" name="Plassholder for tekst 16"/>
          <p:cNvSpPr>
            <a:spLocks noGrp="1"/>
          </p:cNvSpPr>
          <p:nvPr>
            <p:ph type="body" sz="quarter" idx="13"/>
          </p:nvPr>
        </p:nvSpPr>
        <p:spPr>
          <a:xfrm>
            <a:off x="431371" y="3333751"/>
            <a:ext cx="5376597" cy="2495549"/>
          </a:xfrm>
          <a:prstGeom prst="rect">
            <a:avLst/>
          </a:prstGeom>
        </p:spPr>
        <p:txBody>
          <a:bodyPr anchor="ctr" anchorCtr="0"/>
          <a:lstStyle>
            <a:lvl1pPr marL="0" indent="0" algn="ctr">
              <a:buNone/>
              <a:defRPr sz="2133"/>
            </a:lvl1pPr>
          </a:lstStyle>
          <a:p>
            <a:pPr lvl="0"/>
            <a:r>
              <a:rPr lang="es-ES"/>
              <a:t>Editar el estilo de texto del patrón</a:t>
            </a:r>
          </a:p>
        </p:txBody>
      </p:sp>
      <p:sp>
        <p:nvSpPr>
          <p:cNvPr id="11" name="Plassholder for tekst 16"/>
          <p:cNvSpPr>
            <a:spLocks noGrp="1"/>
          </p:cNvSpPr>
          <p:nvPr>
            <p:ph type="body" sz="quarter" idx="14"/>
          </p:nvPr>
        </p:nvSpPr>
        <p:spPr>
          <a:xfrm>
            <a:off x="6384032" y="3341808"/>
            <a:ext cx="5376597" cy="2495549"/>
          </a:xfrm>
          <a:prstGeom prst="rect">
            <a:avLst/>
          </a:prstGeom>
        </p:spPr>
        <p:txBody>
          <a:bodyPr anchor="ctr" anchorCtr="0"/>
          <a:lstStyle>
            <a:lvl1pPr marL="0" indent="0" algn="ctr">
              <a:buNone/>
              <a:defRPr sz="2133"/>
            </a:lvl1pPr>
          </a:lstStyle>
          <a:p>
            <a:pPr lvl="0"/>
            <a:r>
              <a:rPr lang="es-ES"/>
              <a:t>Editar el estilo de texto del patrón</a:t>
            </a:r>
          </a:p>
        </p:txBody>
      </p:sp>
    </p:spTree>
    <p:extLst>
      <p:ext uri="{BB962C8B-B14F-4D97-AF65-F5344CB8AC3E}">
        <p14:creationId xmlns:p14="http://schemas.microsoft.com/office/powerpoint/2010/main" val="1457296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p:nvPr>
        </p:nvSpPr>
        <p:spPr>
          <a:xfrm>
            <a:off x="239349" y="240000"/>
            <a:ext cx="3744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1"/>
          </p:nvPr>
        </p:nvSpPr>
        <p:spPr>
          <a:xfrm>
            <a:off x="4224000" y="240000"/>
            <a:ext cx="3744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
        <p:nvSpPr>
          <p:cNvPr id="5" name="Plassholder for bilde 4"/>
          <p:cNvSpPr>
            <a:spLocks noGrp="1"/>
          </p:cNvSpPr>
          <p:nvPr>
            <p:ph type="pic" sz="quarter" idx="12"/>
          </p:nvPr>
        </p:nvSpPr>
        <p:spPr>
          <a:xfrm>
            <a:off x="8208000" y="240000"/>
            <a:ext cx="3744000" cy="5721600"/>
          </a:xfrm>
          <a:prstGeom prst="rect">
            <a:avLst/>
          </a:prstGeom>
        </p:spPr>
        <p:txBody>
          <a:bodyPr/>
          <a:lstStyle>
            <a:lvl1pPr marL="0" indent="0">
              <a:buNone/>
              <a:defRPr sz="2133" baseline="0"/>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1188936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X Image/Text">
    <p:spTree>
      <p:nvGrpSpPr>
        <p:cNvPr id="1" name=""/>
        <p:cNvGrpSpPr/>
        <p:nvPr/>
      </p:nvGrpSpPr>
      <p:grpSpPr>
        <a:xfrm>
          <a:off x="0" y="0"/>
          <a:ext cx="0" cy="0"/>
          <a:chOff x="0" y="0"/>
          <a:chExt cx="0" cy="0"/>
        </a:xfrm>
      </p:grpSpPr>
      <p:sp>
        <p:nvSpPr>
          <p:cNvPr id="8" name="Rektangel 2"/>
          <p:cNvSpPr/>
          <p:nvPr/>
        </p:nvSpPr>
        <p:spPr>
          <a:xfrm>
            <a:off x="239185" y="3221567"/>
            <a:ext cx="3744383" cy="27410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9" name="Rektangel 3"/>
          <p:cNvSpPr/>
          <p:nvPr/>
        </p:nvSpPr>
        <p:spPr>
          <a:xfrm>
            <a:off x="4224867" y="3225801"/>
            <a:ext cx="3742267" cy="27410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11" name="Rektangel 4"/>
          <p:cNvSpPr/>
          <p:nvPr/>
        </p:nvSpPr>
        <p:spPr>
          <a:xfrm>
            <a:off x="8208433" y="3225801"/>
            <a:ext cx="3744384" cy="27410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Franklin Gothic Book" panose="020B0503020102020204" pitchFamily="34" charset="0"/>
                <a:ea typeface="MS PGothic" panose="020B0600070205080204" pitchFamily="34" charset="-128"/>
              </a:defRPr>
            </a:lvl1pPr>
            <a:lvl2pPr marL="742950" indent="-285750">
              <a:defRPr>
                <a:solidFill>
                  <a:schemeClr val="tx1"/>
                </a:solidFill>
                <a:latin typeface="Franklin Gothic Book" panose="020B0503020102020204" pitchFamily="34" charset="0"/>
                <a:ea typeface="MS PGothic" panose="020B0600070205080204" pitchFamily="34" charset="-128"/>
              </a:defRPr>
            </a:lvl2pPr>
            <a:lvl3pPr marL="1143000" indent="-228600">
              <a:defRPr>
                <a:solidFill>
                  <a:schemeClr val="tx1"/>
                </a:solidFill>
                <a:latin typeface="Franklin Gothic Book" panose="020B0503020102020204" pitchFamily="34" charset="0"/>
                <a:ea typeface="MS PGothic" panose="020B0600070205080204" pitchFamily="34" charset="-128"/>
              </a:defRPr>
            </a:lvl3pPr>
            <a:lvl4pPr marL="1600200" indent="-228600">
              <a:defRPr>
                <a:solidFill>
                  <a:schemeClr val="tx1"/>
                </a:solidFill>
                <a:latin typeface="Franklin Gothic Book" panose="020B0503020102020204" pitchFamily="34" charset="0"/>
                <a:ea typeface="MS PGothic" panose="020B0600070205080204" pitchFamily="34" charset="-128"/>
              </a:defRPr>
            </a:lvl4pPr>
            <a:lvl5pPr marL="2057400" indent="-228600">
              <a:defRPr>
                <a:solidFill>
                  <a:schemeClr val="tx1"/>
                </a:solidFill>
                <a:latin typeface="Franklin Gothic Book" panose="020B05030201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ea typeface="MS PGothic" panose="020B0600070205080204" pitchFamily="34" charset="-128"/>
              </a:defRPr>
            </a:lvl9pPr>
          </a:lstStyle>
          <a:p>
            <a:pPr algn="ctr" eaLnBrk="1" fontAlgn="auto" hangingPunct="1">
              <a:spcBef>
                <a:spcPts val="0"/>
              </a:spcBef>
              <a:spcAft>
                <a:spcPts val="0"/>
              </a:spcAft>
              <a:defRPr/>
            </a:pPr>
            <a:endParaRPr lang="en-US" altLang="en-US" sz="2400">
              <a:solidFill>
                <a:srgbClr val="FFFFFF"/>
              </a:solidFill>
            </a:endParaRPr>
          </a:p>
        </p:txBody>
      </p:sp>
      <p:sp>
        <p:nvSpPr>
          <p:cNvPr id="3" name="Plassholder for bilde 4"/>
          <p:cNvSpPr>
            <a:spLocks noGrp="1"/>
          </p:cNvSpPr>
          <p:nvPr>
            <p:ph type="pic" sz="quarter" idx="10"/>
          </p:nvPr>
        </p:nvSpPr>
        <p:spPr>
          <a:xfrm>
            <a:off x="239349"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1"/>
          </p:nvPr>
        </p:nvSpPr>
        <p:spPr>
          <a:xfrm>
            <a:off x="4224000"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5" name="Plassholder for bilde 4"/>
          <p:cNvSpPr>
            <a:spLocks noGrp="1"/>
          </p:cNvSpPr>
          <p:nvPr>
            <p:ph type="pic" sz="quarter" idx="12"/>
          </p:nvPr>
        </p:nvSpPr>
        <p:spPr>
          <a:xfrm>
            <a:off x="8208000"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10" name="Undertittel 2"/>
          <p:cNvSpPr>
            <a:spLocks noGrp="1"/>
          </p:cNvSpPr>
          <p:nvPr>
            <p:ph type="subTitle" idx="1"/>
          </p:nvPr>
        </p:nvSpPr>
        <p:spPr>
          <a:xfrm>
            <a:off x="335360" y="3332990"/>
            <a:ext cx="3551979" cy="2496277"/>
          </a:xfrm>
          <a:prstGeom prst="rect">
            <a:avLst/>
          </a:prstGeom>
          <a:ln>
            <a:noFill/>
          </a:ln>
        </p:spPr>
        <p:txBody>
          <a:bodyPr anchor="ctr" anchorCtr="0"/>
          <a:lstStyle>
            <a:lvl1pPr marL="0" indent="0" algn="ctr">
              <a:buNone/>
              <a:defRPr sz="2133">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editar el estilo de subtítulo del patrón</a:t>
            </a:r>
            <a:endParaRPr lang="nb-NO"/>
          </a:p>
        </p:txBody>
      </p:sp>
      <p:sp>
        <p:nvSpPr>
          <p:cNvPr id="17" name="Plassholder for tekst 16"/>
          <p:cNvSpPr>
            <a:spLocks noGrp="1"/>
          </p:cNvSpPr>
          <p:nvPr>
            <p:ph type="body" sz="quarter" idx="13"/>
          </p:nvPr>
        </p:nvSpPr>
        <p:spPr>
          <a:xfrm>
            <a:off x="4368800" y="3333751"/>
            <a:ext cx="3454400" cy="2495549"/>
          </a:xfrm>
          <a:prstGeom prst="rect">
            <a:avLst/>
          </a:prstGeom>
        </p:spPr>
        <p:txBody>
          <a:bodyPr anchor="ctr" anchorCtr="0"/>
          <a:lstStyle>
            <a:lvl1pPr marL="0" indent="0" algn="ctr">
              <a:buNone/>
              <a:defRPr sz="2133"/>
            </a:lvl1pPr>
          </a:lstStyle>
          <a:p>
            <a:pPr lvl="0"/>
            <a:r>
              <a:rPr lang="es-ES"/>
              <a:t>Editar el estilo de texto del patrón</a:t>
            </a:r>
          </a:p>
        </p:txBody>
      </p:sp>
      <p:sp>
        <p:nvSpPr>
          <p:cNvPr id="18" name="Plassholder for tekst 16"/>
          <p:cNvSpPr>
            <a:spLocks noGrp="1"/>
          </p:cNvSpPr>
          <p:nvPr>
            <p:ph type="body" sz="quarter" idx="14"/>
          </p:nvPr>
        </p:nvSpPr>
        <p:spPr>
          <a:xfrm>
            <a:off x="8352000" y="3343712"/>
            <a:ext cx="3454400" cy="2495549"/>
          </a:xfrm>
          <a:prstGeom prst="rect">
            <a:avLst/>
          </a:prstGeom>
        </p:spPr>
        <p:txBody>
          <a:bodyPr anchor="ctr" anchorCtr="0"/>
          <a:lstStyle>
            <a:lvl1pPr marL="0" indent="0" algn="ctr">
              <a:buNone/>
              <a:defRPr sz="2133"/>
            </a:lvl1pPr>
          </a:lstStyle>
          <a:p>
            <a:pPr lvl="0"/>
            <a:r>
              <a:rPr lang="es-ES"/>
              <a:t>Editar el estilo de texto del patrón</a:t>
            </a:r>
          </a:p>
        </p:txBody>
      </p:sp>
    </p:spTree>
    <p:extLst>
      <p:ext uri="{BB962C8B-B14F-4D97-AF65-F5344CB8AC3E}">
        <p14:creationId xmlns:p14="http://schemas.microsoft.com/office/powerpoint/2010/main" val="4044523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p:nvPr>
        </p:nvSpPr>
        <p:spPr>
          <a:xfrm>
            <a:off x="6216000" y="240000"/>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0"/>
          </p:nvPr>
        </p:nvSpPr>
        <p:spPr>
          <a:xfrm>
            <a:off x="239349" y="240000"/>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5" name="Plassholder for bilde 4"/>
          <p:cNvSpPr>
            <a:spLocks noGrp="1"/>
          </p:cNvSpPr>
          <p:nvPr>
            <p:ph type="pic" sz="quarter" idx="12"/>
          </p:nvPr>
        </p:nvSpPr>
        <p:spPr>
          <a:xfrm>
            <a:off x="6216000" y="3228823"/>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
        <p:nvSpPr>
          <p:cNvPr id="6" name="Plassholder for bilde 4"/>
          <p:cNvSpPr>
            <a:spLocks noGrp="1"/>
          </p:cNvSpPr>
          <p:nvPr>
            <p:ph type="pic" sz="quarter" idx="13"/>
          </p:nvPr>
        </p:nvSpPr>
        <p:spPr>
          <a:xfrm>
            <a:off x="239349" y="3220800"/>
            <a:ext cx="5736000" cy="2740800"/>
          </a:xfrm>
          <a:prstGeom prst="rect">
            <a:avLst/>
          </a:prstGeom>
        </p:spPr>
        <p:txBody>
          <a:bodyPr/>
          <a:lstStyle>
            <a:lvl1pPr marL="0" indent="0">
              <a:buNone/>
              <a:defRPr sz="2667" baseline="0"/>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2905786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p:nvPr>
        </p:nvSpPr>
        <p:spPr>
          <a:xfrm>
            <a:off x="239349"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4" name="Plassholder for bilde 4"/>
          <p:cNvSpPr>
            <a:spLocks noGrp="1"/>
          </p:cNvSpPr>
          <p:nvPr>
            <p:ph type="pic" sz="quarter" idx="11"/>
          </p:nvPr>
        </p:nvSpPr>
        <p:spPr>
          <a:xfrm>
            <a:off x="4224000"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5" name="Plassholder for bilde 4"/>
          <p:cNvSpPr>
            <a:spLocks noGrp="1"/>
          </p:cNvSpPr>
          <p:nvPr>
            <p:ph type="pic" sz="quarter" idx="12"/>
          </p:nvPr>
        </p:nvSpPr>
        <p:spPr>
          <a:xfrm>
            <a:off x="8208000" y="2400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6" name="Plassholder for bilde 4"/>
          <p:cNvSpPr>
            <a:spLocks noGrp="1"/>
          </p:cNvSpPr>
          <p:nvPr>
            <p:ph type="pic" sz="quarter" idx="13"/>
          </p:nvPr>
        </p:nvSpPr>
        <p:spPr>
          <a:xfrm>
            <a:off x="239349" y="32208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7" name="Plassholder for bilde 4"/>
          <p:cNvSpPr>
            <a:spLocks noGrp="1"/>
          </p:cNvSpPr>
          <p:nvPr>
            <p:ph type="pic" sz="quarter" idx="14"/>
          </p:nvPr>
        </p:nvSpPr>
        <p:spPr>
          <a:xfrm>
            <a:off x="4224000" y="32208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
        <p:nvSpPr>
          <p:cNvPr id="8" name="Plassholder for bilde 4"/>
          <p:cNvSpPr>
            <a:spLocks noGrp="1"/>
          </p:cNvSpPr>
          <p:nvPr>
            <p:ph type="pic" sz="quarter" idx="15"/>
          </p:nvPr>
        </p:nvSpPr>
        <p:spPr>
          <a:xfrm>
            <a:off x="8208000" y="3220800"/>
            <a:ext cx="3744000" cy="2740800"/>
          </a:xfrm>
          <a:prstGeom prst="rect">
            <a:avLst/>
          </a:prstGeom>
        </p:spPr>
        <p:txBody>
          <a:bodyPr/>
          <a:lstStyle>
            <a:lvl1pPr marL="0" indent="0">
              <a:buNone/>
              <a:defRPr sz="1867" baseline="0"/>
            </a:lvl1pPr>
          </a:lstStyle>
          <a:p>
            <a:pPr lvl="0"/>
            <a:r>
              <a:rPr lang="es-ES" noProof="0"/>
              <a:t>Haga clic en el icono para agregar una imagen</a:t>
            </a:r>
            <a:endParaRPr lang="nb-NO" noProof="0"/>
          </a:p>
        </p:txBody>
      </p:sp>
    </p:spTree>
    <p:extLst>
      <p:ext uri="{BB962C8B-B14F-4D97-AF65-F5344CB8AC3E}">
        <p14:creationId xmlns:p14="http://schemas.microsoft.com/office/powerpoint/2010/main" val="3120318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11"/>
          </p:nvPr>
        </p:nvSpPr>
        <p:spPr/>
        <p:txBody>
          <a:bodyPr/>
          <a:lstStyle>
            <a:lvl1pPr>
              <a:defRPr/>
            </a:lvl1pPr>
          </a:lstStyle>
          <a:p>
            <a:endParaRPr lang="es-CO"/>
          </a:p>
        </p:txBody>
      </p:sp>
      <p:sp>
        <p:nvSpPr>
          <p:cNvPr id="6"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3407460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6" name="Marcador de pie de página 4"/>
          <p:cNvSpPr>
            <a:spLocks noGrp="1"/>
          </p:cNvSpPr>
          <p:nvPr>
            <p:ph type="ftr" sz="quarter" idx="11"/>
          </p:nvPr>
        </p:nvSpPr>
        <p:spPr/>
        <p:txBody>
          <a:bodyPr/>
          <a:lstStyle>
            <a:lvl1pPr>
              <a:defRPr/>
            </a:lvl1pPr>
          </a:lstStyle>
          <a:p>
            <a:endParaRPr lang="es-CO"/>
          </a:p>
        </p:txBody>
      </p:sp>
      <p:sp>
        <p:nvSpPr>
          <p:cNvPr id="7"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4265132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9"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1"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8" name="Marcador de pie de página 4"/>
          <p:cNvSpPr>
            <a:spLocks noGrp="1"/>
          </p:cNvSpPr>
          <p:nvPr>
            <p:ph type="ftr" sz="quarter" idx="11"/>
          </p:nvPr>
        </p:nvSpPr>
        <p:spPr/>
        <p:txBody>
          <a:bodyPr/>
          <a:lstStyle>
            <a:lvl1pPr>
              <a:defRPr/>
            </a:lvl1pPr>
          </a:lstStyle>
          <a:p>
            <a:endParaRPr lang="es-CO"/>
          </a:p>
        </p:txBody>
      </p:sp>
      <p:sp>
        <p:nvSpPr>
          <p:cNvPr id="9"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1999415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4" name="Marcador de pie de página 4"/>
          <p:cNvSpPr>
            <a:spLocks noGrp="1"/>
          </p:cNvSpPr>
          <p:nvPr>
            <p:ph type="ftr" sz="quarter" idx="11"/>
          </p:nvPr>
        </p:nvSpPr>
        <p:spPr/>
        <p:txBody>
          <a:bodyPr/>
          <a:lstStyle>
            <a:lvl1pPr>
              <a:defRPr/>
            </a:lvl1pPr>
          </a:lstStyle>
          <a:p>
            <a:endParaRPr lang="es-CO"/>
          </a:p>
        </p:txBody>
      </p:sp>
      <p:sp>
        <p:nvSpPr>
          <p:cNvPr id="5"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4022958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3" name="Marcador de pie de página 4"/>
          <p:cNvSpPr>
            <a:spLocks noGrp="1"/>
          </p:cNvSpPr>
          <p:nvPr>
            <p:ph type="ftr" sz="quarter" idx="11"/>
          </p:nvPr>
        </p:nvSpPr>
        <p:spPr/>
        <p:txBody>
          <a:bodyPr/>
          <a:lstStyle>
            <a:lvl1pPr>
              <a:defRPr/>
            </a:lvl1pPr>
          </a:lstStyle>
          <a:p>
            <a:endParaRPr lang="es-CO"/>
          </a:p>
        </p:txBody>
      </p:sp>
      <p:sp>
        <p:nvSpPr>
          <p:cNvPr id="4"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856545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Editar el estilo de texto del patrón</a:t>
            </a:r>
          </a:p>
        </p:txBody>
      </p:sp>
      <p:sp>
        <p:nvSpPr>
          <p:cNvPr id="5"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6" name="Marcador de pie de página 4"/>
          <p:cNvSpPr>
            <a:spLocks noGrp="1"/>
          </p:cNvSpPr>
          <p:nvPr>
            <p:ph type="ftr" sz="quarter" idx="11"/>
          </p:nvPr>
        </p:nvSpPr>
        <p:spPr/>
        <p:txBody>
          <a:bodyPr/>
          <a:lstStyle>
            <a:lvl1pPr>
              <a:defRPr/>
            </a:lvl1pPr>
          </a:lstStyle>
          <a:p>
            <a:endParaRPr lang="es-CO"/>
          </a:p>
        </p:txBody>
      </p:sp>
      <p:sp>
        <p:nvSpPr>
          <p:cNvPr id="7"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2728182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s-ES" noProof="0"/>
              <a:t>Haga clic en el icono para agregar una imagen</a:t>
            </a:r>
            <a:endParaRPr lang="es-CO" noProof="0"/>
          </a:p>
        </p:txBody>
      </p:sp>
      <p:sp>
        <p:nvSpPr>
          <p:cNvPr id="4" name="Marcador de texto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Editar el estilo de texto del patrón</a:t>
            </a:r>
          </a:p>
        </p:txBody>
      </p:sp>
      <p:sp>
        <p:nvSpPr>
          <p:cNvPr id="5" name="Marcador de fecha 3"/>
          <p:cNvSpPr>
            <a:spLocks noGrp="1"/>
          </p:cNvSpPr>
          <p:nvPr>
            <p:ph type="dt" sz="half" idx="10"/>
          </p:nvPr>
        </p:nvSpPr>
        <p:spPr/>
        <p:txBody>
          <a:bodyPr/>
          <a:lstStyle>
            <a:lvl1pPr>
              <a:defRPr/>
            </a:lvl1pPr>
          </a:lstStyle>
          <a:p>
            <a:fld id="{A0D5C1E2-498D-4665-A92C-5021B58C9F7B}" type="datetimeFigureOut">
              <a:rPr lang="es-CO" smtClean="0"/>
              <a:t>15/09/2023</a:t>
            </a:fld>
            <a:endParaRPr lang="es-CO"/>
          </a:p>
        </p:txBody>
      </p:sp>
      <p:sp>
        <p:nvSpPr>
          <p:cNvPr id="6" name="Marcador de pie de página 4"/>
          <p:cNvSpPr>
            <a:spLocks noGrp="1"/>
          </p:cNvSpPr>
          <p:nvPr>
            <p:ph type="ftr" sz="quarter" idx="11"/>
          </p:nvPr>
        </p:nvSpPr>
        <p:spPr/>
        <p:txBody>
          <a:bodyPr/>
          <a:lstStyle>
            <a:lvl1pPr>
              <a:defRPr/>
            </a:lvl1pPr>
          </a:lstStyle>
          <a:p>
            <a:endParaRPr lang="es-CO"/>
          </a:p>
        </p:txBody>
      </p:sp>
      <p:sp>
        <p:nvSpPr>
          <p:cNvPr id="7" name="Marcador de número de diapositiva 5"/>
          <p:cNvSpPr>
            <a:spLocks noGrp="1"/>
          </p:cNvSpPr>
          <p:nvPr>
            <p:ph type="sldNum" sz="quarter" idx="12"/>
          </p:nvPr>
        </p:nvSpPr>
        <p:spPr/>
        <p:txBody>
          <a:bodyPr/>
          <a:lstStyle>
            <a:lvl1pPr>
              <a:defRPr/>
            </a:lvl1pPr>
          </a:lstStyle>
          <a:p>
            <a:fld id="{474A8FF7-81CB-4FD0-BD55-070A85421EA5}" type="slidenum">
              <a:rPr lang="es-CO" smtClean="0"/>
              <a:t>‹Nº›</a:t>
            </a:fld>
            <a:endParaRPr lang="es-CO"/>
          </a:p>
        </p:txBody>
      </p:sp>
    </p:spTree>
    <p:extLst>
      <p:ext uri="{BB962C8B-B14F-4D97-AF65-F5344CB8AC3E}">
        <p14:creationId xmlns:p14="http://schemas.microsoft.com/office/powerpoint/2010/main" val="2107896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Marcador de título 1"/>
          <p:cNvSpPr>
            <a:spLocks noGrp="1"/>
          </p:cNvSpPr>
          <p:nvPr>
            <p:ph type="title"/>
          </p:nvPr>
        </p:nvSpPr>
        <p:spPr bwMode="auto">
          <a:xfrm>
            <a:off x="838200" y="366185"/>
            <a:ext cx="10515600" cy="132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O"/>
              <a:t>Haga clic para modificar el estilo de título del patrón</a:t>
            </a:r>
            <a:endParaRPr lang="es-CO" altLang="es-CO"/>
          </a:p>
        </p:txBody>
      </p:sp>
      <p:sp>
        <p:nvSpPr>
          <p:cNvPr id="3" name="Marcador de texto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fld id="{A0D5C1E2-498D-4665-A92C-5021B58C9F7B}" type="datetimeFigureOut">
              <a:rPr lang="es-CO" smtClean="0"/>
              <a:t>15/09/2023</a:t>
            </a:fld>
            <a:endParaRPr lang="es-CO"/>
          </a:p>
        </p:txBody>
      </p:sp>
      <p:sp>
        <p:nvSpPr>
          <p:cNvPr id="5" name="Marcador de pie de página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eaLnBrk="1" fontAlgn="auto" hangingPunct="1">
              <a:spcBef>
                <a:spcPts val="0"/>
              </a:spcBef>
              <a:spcAft>
                <a:spcPts val="0"/>
              </a:spcAft>
              <a:defRPr sz="1200" smtClean="0">
                <a:solidFill>
                  <a:schemeClr val="tx1">
                    <a:tint val="75000"/>
                  </a:schemeClr>
                </a:solidFill>
                <a:latin typeface="+mn-lt"/>
              </a:defRPr>
            </a:lvl1pPr>
          </a:lstStyle>
          <a:p>
            <a:endParaRPr lang="es-CO"/>
          </a:p>
        </p:txBody>
      </p:sp>
      <p:sp>
        <p:nvSpPr>
          <p:cNvPr id="6" name="Marcador de número de diapositiva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fld id="{474A8FF7-81CB-4FD0-BD55-070A85421EA5}" type="slidenum">
              <a:rPr lang="es-CO" smtClean="0"/>
              <a:t>‹Nº›</a:t>
            </a:fld>
            <a:endParaRPr lang="es-CO"/>
          </a:p>
        </p:txBody>
      </p:sp>
      <p:pic>
        <p:nvPicPr>
          <p:cNvPr id="1031" name="Bilde 2" descr="logostripe.pdf"/>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0" y="6191251"/>
            <a:ext cx="12192000" cy="66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99553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p:txStyles>
    <p:titleStyle>
      <a:lvl1pPr algn="l" defTabSz="914377"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609585"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1219170"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828754"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2438339"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594" indent="-228594" algn="l" defTabSz="914377"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2971" indent="-228594" algn="l" defTabSz="914377"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fontAlgn="base" hangingPunct="1">
        <a:lnSpc>
          <a:spcPct val="90000"/>
        </a:lnSpc>
        <a:spcBef>
          <a:spcPts val="500"/>
        </a:spcBef>
        <a:spcAft>
          <a:spcPct val="0"/>
        </a:spcAft>
        <a:buFont typeface="Arial" panose="020B0604020202020204" pitchFamily="34" charset="0"/>
        <a:buChar char="•"/>
        <a:defRPr sz="1733" kern="1200">
          <a:solidFill>
            <a:schemeClr val="tx1"/>
          </a:solidFill>
          <a:latin typeface="+mn-lt"/>
          <a:ea typeface="+mn-ea"/>
          <a:cs typeface="+mn-cs"/>
        </a:defRPr>
      </a:lvl4pPr>
      <a:lvl5pPr marL="2057349" indent="-228594" algn="l" defTabSz="914377" rtl="0" eaLnBrk="1" fontAlgn="base" hangingPunct="1">
        <a:lnSpc>
          <a:spcPct val="90000"/>
        </a:lnSpc>
        <a:spcBef>
          <a:spcPts val="500"/>
        </a:spcBef>
        <a:spcAft>
          <a:spcPct val="0"/>
        </a:spcAft>
        <a:buFont typeface="Arial" panose="020B0604020202020204" pitchFamily="34" charset="0"/>
        <a:buChar char="•"/>
        <a:defRPr sz="1733"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hyperlink" Target="mailto:carolina.montana@nrc.no" TargetMode="External"/><Relationship Id="rId13" Type="http://schemas.openxmlformats.org/officeDocument/2006/relationships/hyperlink" Target="mailto:harry.escobar@nrc.no" TargetMode="External"/><Relationship Id="rId18" Type="http://schemas.openxmlformats.org/officeDocument/2006/relationships/image" Target="../media/image36.png"/><Relationship Id="rId3" Type="http://schemas.openxmlformats.org/officeDocument/2006/relationships/hyperlink" Target="mailto:Luz.camargo@nrc.no" TargetMode="External"/><Relationship Id="rId7" Type="http://schemas.openxmlformats.org/officeDocument/2006/relationships/hyperlink" Target="mailto:netty.diaz@nrc.no" TargetMode="External"/><Relationship Id="rId12" Type="http://schemas.openxmlformats.org/officeDocument/2006/relationships/hyperlink" Target="mailto:cristian.cuellar@nrc.no" TargetMode="External"/><Relationship Id="rId17" Type="http://schemas.openxmlformats.org/officeDocument/2006/relationships/image" Target="../media/image35.png"/><Relationship Id="rId2" Type="http://schemas.openxmlformats.org/officeDocument/2006/relationships/image" Target="../media/image29.jpeg"/><Relationship Id="rId16"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hyperlink" Target="mailto:alex.bustamante@nrc.no" TargetMode="External"/><Relationship Id="rId11" Type="http://schemas.openxmlformats.org/officeDocument/2006/relationships/hyperlink" Target="mailto:Lina.vasquez@nrc.no" TargetMode="External"/><Relationship Id="rId5" Type="http://schemas.openxmlformats.org/officeDocument/2006/relationships/image" Target="../media/image30.jpeg"/><Relationship Id="rId15" Type="http://schemas.openxmlformats.org/officeDocument/2006/relationships/image" Target="../media/image33.jpeg"/><Relationship Id="rId10" Type="http://schemas.openxmlformats.org/officeDocument/2006/relationships/image" Target="../media/image32.png"/><Relationship Id="rId4" Type="http://schemas.openxmlformats.org/officeDocument/2006/relationships/hyperlink" Target="mailto:yina.cristancho@nrc.no" TargetMode="External"/><Relationship Id="rId9" Type="http://schemas.openxmlformats.org/officeDocument/2006/relationships/image" Target="../media/image31.png"/><Relationship Id="rId14" Type="http://schemas.openxmlformats.org/officeDocument/2006/relationships/hyperlink" Target="mailto:co.copasst@nrc.no"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mailto:co.comitedeconvivencia@nrc.no"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40.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hyperlink" Target="mailto:angel.echeverria@nrc.no" TargetMode="External"/><Relationship Id="rId13" Type="http://schemas.openxmlformats.org/officeDocument/2006/relationships/image" Target="../media/image46.png"/><Relationship Id="rId18" Type="http://schemas.openxmlformats.org/officeDocument/2006/relationships/image" Target="../media/image50.png"/><Relationship Id="rId3" Type="http://schemas.openxmlformats.org/officeDocument/2006/relationships/hyperlink" Target="mailto:Alejandra.prado@nrc.no" TargetMode="External"/><Relationship Id="rId7" Type="http://schemas.openxmlformats.org/officeDocument/2006/relationships/hyperlink" Target="mailto:Elkin.toro@nrc.no" TargetMode="External"/><Relationship Id="rId12" Type="http://schemas.openxmlformats.org/officeDocument/2006/relationships/image" Target="../media/image45.png"/><Relationship Id="rId17" Type="http://schemas.openxmlformats.org/officeDocument/2006/relationships/hyperlink" Target="mailto:yarilka.lee@nrc.no" TargetMode="External"/><Relationship Id="rId2" Type="http://schemas.openxmlformats.org/officeDocument/2006/relationships/hyperlink" Target="mailto:Yudy.gonzalez@nrc.no" TargetMode="External"/><Relationship Id="rId16"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hyperlink" Target="mailto:lina.gutierrez@nrc.no" TargetMode="External"/><Relationship Id="rId11" Type="http://schemas.openxmlformats.org/officeDocument/2006/relationships/image" Target="../media/image36.png"/><Relationship Id="rId5" Type="http://schemas.openxmlformats.org/officeDocument/2006/relationships/hyperlink" Target="mailto:netty.diaz@nrc.no" TargetMode="External"/><Relationship Id="rId15" Type="http://schemas.openxmlformats.org/officeDocument/2006/relationships/image" Target="../media/image48.png"/><Relationship Id="rId10" Type="http://schemas.openxmlformats.org/officeDocument/2006/relationships/image" Target="../media/image44.jpeg"/><Relationship Id="rId19" Type="http://schemas.openxmlformats.org/officeDocument/2006/relationships/image" Target="../media/image51.png"/><Relationship Id="rId4" Type="http://schemas.openxmlformats.org/officeDocument/2006/relationships/hyperlink" Target="mailto:alex.bustamante@nrc.no" TargetMode="External"/><Relationship Id="rId9" Type="http://schemas.openxmlformats.org/officeDocument/2006/relationships/hyperlink" Target="mailto:doris.guzman@nrc.no" TargetMode="External"/><Relationship Id="rId1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172968" y="423301"/>
            <a:ext cx="6653110" cy="828561"/>
          </a:xfrm>
        </p:spPr>
        <p:txBody>
          <a:bodyPr/>
          <a:lstStyle/>
          <a:p>
            <a:r>
              <a:rPr lang="es-CO" b="1" dirty="0">
                <a:solidFill>
                  <a:schemeClr val="accent2"/>
                </a:solidFill>
                <a:latin typeface="Britannic Bold"/>
              </a:rPr>
              <a:t>INDUCCIÓN SGSST</a:t>
            </a:r>
            <a:endParaRPr lang="es-CO" b="1" dirty="0">
              <a:solidFill>
                <a:schemeClr val="accent2"/>
              </a:solidFill>
              <a:latin typeface="Britannic Bold"/>
              <a:cs typeface="Calibri Light"/>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012" y="5376672"/>
            <a:ext cx="756700" cy="756700"/>
          </a:xfrm>
          <a:prstGeom prst="rect">
            <a:avLst/>
          </a:prstGeom>
        </p:spPr>
      </p:pic>
      <p:pic>
        <p:nvPicPr>
          <p:cNvPr id="1026" name="Picture 2" descr="Inducción y Reinducción Institucional DANE">
            <a:extLst>
              <a:ext uri="{FF2B5EF4-FFF2-40B4-BE49-F238E27FC236}">
                <a16:creationId xmlns:a16="http://schemas.microsoft.com/office/drawing/2014/main" id="{8AAEA623-7C5D-FBC2-D872-C31D5F255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810" y="1991703"/>
            <a:ext cx="3388886" cy="3384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2640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2B103A-14D6-E2D6-C2B3-37B7FEA403A6}"/>
              </a:ext>
            </a:extLst>
          </p:cNvPr>
          <p:cNvSpPr>
            <a:spLocks noGrp="1"/>
          </p:cNvSpPr>
          <p:nvPr>
            <p:ph type="title"/>
          </p:nvPr>
        </p:nvSpPr>
        <p:spPr>
          <a:xfrm>
            <a:off x="829492" y="195361"/>
            <a:ext cx="10515600" cy="1325563"/>
          </a:xfrm>
        </p:spPr>
        <p:txBody>
          <a:bodyPr/>
          <a:lstStyle/>
          <a:p>
            <a:pPr algn="ctr"/>
            <a:r>
              <a:rPr lang="es-MX" b="1" kern="100">
                <a:solidFill>
                  <a:schemeClr val="accent2"/>
                </a:solidFill>
                <a:effectLst/>
                <a:latin typeface="Britannic Bold"/>
                <a:ea typeface="Calibri" panose="020F0502020204030204" pitchFamily="34" charset="0"/>
                <a:cs typeface="Times New Roman"/>
              </a:rPr>
              <a:t>ACTOS Y CONDICIONES INSEGURAS DE TRABAJO</a:t>
            </a:r>
            <a:r>
              <a:rPr lang="es-MX" b="1" kern="100">
                <a:solidFill>
                  <a:schemeClr val="accent2"/>
                </a:solidFill>
                <a:latin typeface="Britannic Bold"/>
                <a:ea typeface="Calibri" panose="020F0502020204030204" pitchFamily="34" charset="0"/>
                <a:cs typeface="Times New Roman"/>
              </a:rPr>
              <a:t>  </a:t>
            </a:r>
            <a:endParaRPr lang="es-CO">
              <a:solidFill>
                <a:schemeClr val="accent2"/>
              </a:solidFill>
              <a:latin typeface="Britannic Bold" panose="020B0903060703020204" pitchFamily="34" charset="0"/>
            </a:endParaRPr>
          </a:p>
        </p:txBody>
      </p:sp>
      <p:sp>
        <p:nvSpPr>
          <p:cNvPr id="3" name="Marcador de texto 2">
            <a:extLst>
              <a:ext uri="{FF2B5EF4-FFF2-40B4-BE49-F238E27FC236}">
                <a16:creationId xmlns:a16="http://schemas.microsoft.com/office/drawing/2014/main" id="{9BFADF1E-8A04-1E5C-19AD-34CB09937C01}"/>
              </a:ext>
            </a:extLst>
          </p:cNvPr>
          <p:cNvSpPr>
            <a:spLocks noGrp="1"/>
          </p:cNvSpPr>
          <p:nvPr>
            <p:ph type="body" idx="1"/>
          </p:nvPr>
        </p:nvSpPr>
        <p:spPr>
          <a:xfrm>
            <a:off x="1691148" y="1706678"/>
            <a:ext cx="2291652" cy="464471"/>
          </a:xfrm>
        </p:spPr>
        <p:txBody>
          <a:bodyPr/>
          <a:lstStyle/>
          <a:p>
            <a:pPr algn="ctr"/>
            <a:r>
              <a:rPr lang="es-CO">
                <a:solidFill>
                  <a:srgbClr val="0070C0"/>
                </a:solidFill>
              </a:rPr>
              <a:t>Actos Inseguros</a:t>
            </a:r>
          </a:p>
        </p:txBody>
      </p:sp>
      <p:sp>
        <p:nvSpPr>
          <p:cNvPr id="4" name="Marcador de contenido 3">
            <a:extLst>
              <a:ext uri="{FF2B5EF4-FFF2-40B4-BE49-F238E27FC236}">
                <a16:creationId xmlns:a16="http://schemas.microsoft.com/office/drawing/2014/main" id="{CDC706A5-3EFC-5689-E33E-D9D9CB09C100}"/>
              </a:ext>
            </a:extLst>
          </p:cNvPr>
          <p:cNvSpPr>
            <a:spLocks noGrp="1"/>
          </p:cNvSpPr>
          <p:nvPr>
            <p:ph sz="half" idx="2"/>
          </p:nvPr>
        </p:nvSpPr>
        <p:spPr>
          <a:xfrm>
            <a:off x="613183" y="2356902"/>
            <a:ext cx="5157787" cy="3684588"/>
          </a:xfrm>
        </p:spPr>
        <p:txBody>
          <a:bodyPr>
            <a:normAutofit/>
          </a:bodyPr>
          <a:lstStyle/>
          <a:p>
            <a:pPr algn="just">
              <a:buFont typeface="Wingdings" panose="05000000000000000000" pitchFamily="2" charset="2"/>
              <a:buChar char="Ø"/>
            </a:pPr>
            <a:r>
              <a:rPr kumimoji="0" lang="es-ES" sz="2000" b="0" i="0" u="none" strike="noStrike" cap="none" normalizeH="0" baseline="0" dirty="0">
                <a:ln>
                  <a:noFill/>
                </a:ln>
                <a:solidFill>
                  <a:srgbClr val="000000"/>
                </a:solidFill>
                <a:effectLst/>
                <a:latin typeface="+mj-lt"/>
                <a:cs typeface="Arial" pitchFamily="34" charset="0"/>
              </a:rPr>
              <a:t>Son conductas que por acción u omisión conllevan a la violación de procedimientos, normas, reglamentos o prácticas     seguras preestablecidas.  </a:t>
            </a:r>
            <a:endParaRPr kumimoji="0" lang="es-ES" sz="2000" b="0" i="0" u="none" strike="noStrike" cap="none" normalizeH="0" baseline="0" dirty="0">
              <a:ln>
                <a:noFill/>
              </a:ln>
              <a:solidFill>
                <a:schemeClr val="tx1"/>
              </a:solidFill>
              <a:effectLst/>
              <a:latin typeface="+mj-lt"/>
              <a:cs typeface="Arial" pitchFamily="34" charset="0"/>
            </a:endParaRPr>
          </a:p>
          <a:p>
            <a:pPr algn="just"/>
            <a:endParaRPr lang="es-CO" sz="2000" dirty="0">
              <a:latin typeface="+mj-lt"/>
            </a:endParaRPr>
          </a:p>
        </p:txBody>
      </p:sp>
      <p:sp>
        <p:nvSpPr>
          <p:cNvPr id="5" name="Marcador de texto 4">
            <a:extLst>
              <a:ext uri="{FF2B5EF4-FFF2-40B4-BE49-F238E27FC236}">
                <a16:creationId xmlns:a16="http://schemas.microsoft.com/office/drawing/2014/main" id="{8FC53096-C918-2A49-15BC-FBFAAD852C64}"/>
              </a:ext>
            </a:extLst>
          </p:cNvPr>
          <p:cNvSpPr>
            <a:spLocks noGrp="1"/>
          </p:cNvSpPr>
          <p:nvPr>
            <p:ph type="body" sz="quarter" idx="3"/>
          </p:nvPr>
        </p:nvSpPr>
        <p:spPr>
          <a:xfrm>
            <a:off x="7577151" y="1706677"/>
            <a:ext cx="3135890" cy="464472"/>
          </a:xfrm>
        </p:spPr>
        <p:txBody>
          <a:bodyPr/>
          <a:lstStyle/>
          <a:p>
            <a:pPr algn="ctr"/>
            <a:r>
              <a:rPr lang="es-CO">
                <a:solidFill>
                  <a:srgbClr val="0070C0"/>
                </a:solidFill>
              </a:rPr>
              <a:t>Condiciones</a:t>
            </a:r>
            <a:r>
              <a:rPr lang="es-CO"/>
              <a:t> </a:t>
            </a:r>
            <a:r>
              <a:rPr lang="es-CO">
                <a:solidFill>
                  <a:srgbClr val="0070C0"/>
                </a:solidFill>
              </a:rPr>
              <a:t>Inseguras</a:t>
            </a:r>
          </a:p>
        </p:txBody>
      </p:sp>
      <p:sp>
        <p:nvSpPr>
          <p:cNvPr id="6" name="Marcador de contenido 5">
            <a:extLst>
              <a:ext uri="{FF2B5EF4-FFF2-40B4-BE49-F238E27FC236}">
                <a16:creationId xmlns:a16="http://schemas.microsoft.com/office/drawing/2014/main" id="{DA7B98B7-7E9E-08AA-9982-C52AC3AD42A2}"/>
              </a:ext>
            </a:extLst>
          </p:cNvPr>
          <p:cNvSpPr>
            <a:spLocks noGrp="1"/>
          </p:cNvSpPr>
          <p:nvPr>
            <p:ph sz="quarter" idx="4"/>
          </p:nvPr>
        </p:nvSpPr>
        <p:spPr>
          <a:xfrm>
            <a:off x="6161904" y="2309426"/>
            <a:ext cx="5183188" cy="3684588"/>
          </a:xfrm>
        </p:spPr>
        <p:txBody>
          <a:bodyPr>
            <a:normAutofit/>
          </a:bodyPr>
          <a:lstStyle/>
          <a:p>
            <a:pPr algn="just">
              <a:buFont typeface="Wingdings" panose="05000000000000000000" pitchFamily="2" charset="2"/>
              <a:buChar char="Ø"/>
            </a:pPr>
            <a:r>
              <a:rPr kumimoji="0" lang="es-ES" sz="2000" b="0" i="0" u="none" strike="noStrike" cap="none" normalizeH="0" baseline="0" dirty="0">
                <a:ln>
                  <a:noFill/>
                </a:ln>
                <a:solidFill>
                  <a:srgbClr val="000000"/>
                </a:solidFill>
                <a:effectLst/>
                <a:latin typeface="+mj-lt"/>
                <a:cs typeface="Arial" pitchFamily="34" charset="0"/>
              </a:rPr>
              <a:t>Son aquellos factores físicos o circunstancias del medio ambiente de trabajo que pueden facilitar la ocurrencia de accidentes.</a:t>
            </a:r>
            <a:endParaRPr kumimoji="0" lang="es-ES" sz="2000" b="0" i="0" u="none" strike="noStrike" cap="none" normalizeH="0" baseline="0" dirty="0">
              <a:ln>
                <a:noFill/>
              </a:ln>
              <a:solidFill>
                <a:schemeClr val="tx1"/>
              </a:solidFill>
              <a:effectLst/>
              <a:latin typeface="+mj-lt"/>
              <a:cs typeface="Arial" pitchFamily="34" charset="0"/>
            </a:endParaRPr>
          </a:p>
          <a:p>
            <a:pPr algn="just"/>
            <a:endParaRPr lang="es-CO" sz="2000" dirty="0">
              <a:latin typeface="+mj-lt"/>
            </a:endParaRPr>
          </a:p>
        </p:txBody>
      </p:sp>
      <p:pic>
        <p:nvPicPr>
          <p:cNvPr id="1026" name="Picture 2" descr="condiciones y actos inseguros on Pinterest">
            <a:extLst>
              <a:ext uri="{FF2B5EF4-FFF2-40B4-BE49-F238E27FC236}">
                <a16:creationId xmlns:a16="http://schemas.microsoft.com/office/drawing/2014/main" id="{A1D4B628-0F4B-2204-B54F-AE8574D751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668" b="12935"/>
          <a:stretch/>
        </p:blipFill>
        <p:spPr bwMode="auto">
          <a:xfrm>
            <a:off x="7418599" y="3419832"/>
            <a:ext cx="2677447" cy="2435905"/>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a:extLst>
              <a:ext uri="{FF2B5EF4-FFF2-40B4-BE49-F238E27FC236}">
                <a16:creationId xmlns:a16="http://schemas.microsoft.com/office/drawing/2014/main" id="{B887C4C6-0C64-B907-2E2C-3600145A0342}"/>
              </a:ext>
            </a:extLst>
          </p:cNvPr>
          <p:cNvPicPr>
            <a:picLocks noChangeAspect="1"/>
          </p:cNvPicPr>
          <p:nvPr/>
        </p:nvPicPr>
        <p:blipFill rotWithShape="1">
          <a:blip r:embed="rId3"/>
          <a:srcRect t="10571" b="11546"/>
          <a:stretch/>
        </p:blipFill>
        <p:spPr>
          <a:xfrm>
            <a:off x="2254801" y="3525492"/>
            <a:ext cx="2312837" cy="2330245"/>
          </a:xfrm>
          <a:prstGeom prst="rect">
            <a:avLst/>
          </a:prstGeom>
        </p:spPr>
      </p:pic>
      <p:pic>
        <p:nvPicPr>
          <p:cNvPr id="11" name="Picture 10">
            <a:extLst>
              <a:ext uri="{FF2B5EF4-FFF2-40B4-BE49-F238E27FC236}">
                <a16:creationId xmlns:a16="http://schemas.microsoft.com/office/drawing/2014/main" id="{91593B26-D194-23E1-B5CA-75660CAC3268}"/>
              </a:ext>
            </a:extLst>
          </p:cNvPr>
          <p:cNvPicPr>
            <a:picLocks noChangeAspect="1"/>
          </p:cNvPicPr>
          <p:nvPr/>
        </p:nvPicPr>
        <p:blipFill>
          <a:blip r:embed="rId4"/>
          <a:stretch>
            <a:fillRect/>
          </a:stretch>
        </p:blipFill>
        <p:spPr>
          <a:xfrm>
            <a:off x="7418599" y="813256"/>
            <a:ext cx="659826" cy="676436"/>
          </a:xfrm>
          <a:prstGeom prst="rect">
            <a:avLst/>
          </a:prstGeom>
        </p:spPr>
      </p:pic>
    </p:spTree>
    <p:extLst>
      <p:ext uri="{BB962C8B-B14F-4D97-AF65-F5344CB8AC3E}">
        <p14:creationId xmlns:p14="http://schemas.microsoft.com/office/powerpoint/2010/main" val="811083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1591D58A-DCE3-063F-1C63-1A8AD1896ABD}"/>
              </a:ext>
            </a:extLst>
          </p:cNvPr>
          <p:cNvSpPr>
            <a:spLocks noGrp="1"/>
          </p:cNvSpPr>
          <p:nvPr>
            <p:ph type="body" idx="1"/>
          </p:nvPr>
        </p:nvSpPr>
        <p:spPr>
          <a:xfrm>
            <a:off x="1173466" y="334711"/>
            <a:ext cx="3755822" cy="823912"/>
          </a:xfrm>
        </p:spPr>
        <p:txBody>
          <a:bodyPr/>
          <a:lstStyle/>
          <a:p>
            <a:pPr algn="ctr"/>
            <a:r>
              <a:rPr lang="es-MX" b="1"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INCIDENTES Y ACCIDENTES DE TRABAJO</a:t>
            </a:r>
            <a:r>
              <a:rPr lang="es-CO"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a:t>
            </a:r>
            <a:endParaRPr lang="es-CO" dirty="0"/>
          </a:p>
        </p:txBody>
      </p:sp>
      <p:sp>
        <p:nvSpPr>
          <p:cNvPr id="5" name="Marcador de texto 4">
            <a:extLst>
              <a:ext uri="{FF2B5EF4-FFF2-40B4-BE49-F238E27FC236}">
                <a16:creationId xmlns:a16="http://schemas.microsoft.com/office/drawing/2014/main" id="{C3CE5585-C20B-54D9-F2CA-0C5ECC3AA538}"/>
              </a:ext>
            </a:extLst>
          </p:cNvPr>
          <p:cNvSpPr>
            <a:spLocks noGrp="1"/>
          </p:cNvSpPr>
          <p:nvPr>
            <p:ph type="body" sz="quarter" idx="3"/>
          </p:nvPr>
        </p:nvSpPr>
        <p:spPr>
          <a:xfrm>
            <a:off x="7262713" y="519299"/>
            <a:ext cx="3860030" cy="430469"/>
          </a:xfrm>
        </p:spPr>
        <p:txBody>
          <a:bodyPr/>
          <a:lstStyle/>
          <a:p>
            <a:pPr algn="ctr"/>
            <a:r>
              <a:rPr lang="es-CO">
                <a:solidFill>
                  <a:schemeClr val="accent2"/>
                </a:solidFill>
                <a:latin typeface="Britannic Bold" panose="020B0903060703020204" pitchFamily="34" charset="0"/>
              </a:rPr>
              <a:t>ENFERMEDAD LABORAL</a:t>
            </a:r>
          </a:p>
        </p:txBody>
      </p:sp>
      <p:sp>
        <p:nvSpPr>
          <p:cNvPr id="6" name="Marcador de contenido 5">
            <a:extLst>
              <a:ext uri="{FF2B5EF4-FFF2-40B4-BE49-F238E27FC236}">
                <a16:creationId xmlns:a16="http://schemas.microsoft.com/office/drawing/2014/main" id="{312D9FA5-16D5-9F90-C552-00B111F75328}"/>
              </a:ext>
            </a:extLst>
          </p:cNvPr>
          <p:cNvSpPr>
            <a:spLocks noGrp="1"/>
          </p:cNvSpPr>
          <p:nvPr>
            <p:ph sz="quarter" idx="4"/>
          </p:nvPr>
        </p:nvSpPr>
        <p:spPr>
          <a:xfrm>
            <a:off x="6800746" y="2577555"/>
            <a:ext cx="4321997" cy="3252974"/>
          </a:xfrm>
        </p:spPr>
        <p:txBody>
          <a:bodyPr>
            <a:normAutofit/>
          </a:bodyPr>
          <a:lstStyle/>
          <a:p>
            <a:pPr algn="just">
              <a:buFont typeface="Wingdings" panose="05000000000000000000" pitchFamily="2" charset="2"/>
              <a:buChar char="Ø"/>
            </a:pPr>
            <a:r>
              <a:rPr lang="es-MX" sz="2000" dirty="0">
                <a:latin typeface="+mj-lt"/>
              </a:rPr>
              <a:t>Es enfermedad laboral la contraída como resultado de la exposición a factores de riesgo inherentes a la actividad laboral o del medio en el que el trabajador se ha visto obligado a trabajar.</a:t>
            </a:r>
          </a:p>
          <a:p>
            <a:pPr algn="just"/>
            <a:endParaRPr lang="es-MX" sz="2000" dirty="0">
              <a:latin typeface="+mj-lt"/>
            </a:endParaRPr>
          </a:p>
          <a:p>
            <a:pPr marL="0" indent="0" algn="ctr">
              <a:buNone/>
            </a:pPr>
            <a:r>
              <a:rPr lang="es-MX" sz="2000" b="1" dirty="0">
                <a:latin typeface="+mj-lt"/>
              </a:rPr>
              <a:t>Ley 1562 del 2012, Articulo 4</a:t>
            </a:r>
            <a:endParaRPr lang="es-CO" sz="2000" b="1" dirty="0">
              <a:latin typeface="+mj-lt"/>
            </a:endParaRPr>
          </a:p>
        </p:txBody>
      </p:sp>
      <p:pic>
        <p:nvPicPr>
          <p:cNvPr id="7" name="Imagen 7">
            <a:extLst>
              <a:ext uri="{FF2B5EF4-FFF2-40B4-BE49-F238E27FC236}">
                <a16:creationId xmlns:a16="http://schemas.microsoft.com/office/drawing/2014/main" id="{CBA99765-CC8F-71B0-A015-036C64061E6E}"/>
              </a:ext>
            </a:extLst>
          </p:cNvPr>
          <p:cNvPicPr>
            <a:picLocks noChangeAspect="1"/>
          </p:cNvPicPr>
          <p:nvPr/>
        </p:nvPicPr>
        <p:blipFill rotWithShape="1">
          <a:blip r:embed="rId2"/>
          <a:srcRect l="35831" t="40753" r="18495" b="11102"/>
          <a:stretch/>
        </p:blipFill>
        <p:spPr>
          <a:xfrm>
            <a:off x="419633" y="2393908"/>
            <a:ext cx="5688657" cy="3373040"/>
          </a:xfrm>
          <a:prstGeom prst="rect">
            <a:avLst/>
          </a:prstGeom>
        </p:spPr>
      </p:pic>
      <p:pic>
        <p:nvPicPr>
          <p:cNvPr id="10" name="Imagen 9">
            <a:extLst>
              <a:ext uri="{FF2B5EF4-FFF2-40B4-BE49-F238E27FC236}">
                <a16:creationId xmlns:a16="http://schemas.microsoft.com/office/drawing/2014/main" id="{98AA2926-D3B3-0BAC-BA22-C7A99C845084}"/>
              </a:ext>
            </a:extLst>
          </p:cNvPr>
          <p:cNvPicPr>
            <a:picLocks noChangeAspect="1"/>
          </p:cNvPicPr>
          <p:nvPr/>
        </p:nvPicPr>
        <p:blipFill>
          <a:blip r:embed="rId3"/>
          <a:stretch>
            <a:fillRect/>
          </a:stretch>
        </p:blipFill>
        <p:spPr>
          <a:xfrm>
            <a:off x="2714236" y="1158623"/>
            <a:ext cx="995938" cy="1222287"/>
          </a:xfrm>
          <a:prstGeom prst="rect">
            <a:avLst/>
          </a:prstGeom>
        </p:spPr>
      </p:pic>
      <p:pic>
        <p:nvPicPr>
          <p:cNvPr id="2" name="Picture 1">
            <a:extLst>
              <a:ext uri="{FF2B5EF4-FFF2-40B4-BE49-F238E27FC236}">
                <a16:creationId xmlns:a16="http://schemas.microsoft.com/office/drawing/2014/main" id="{1F5126BB-7937-8551-CA5C-839EB3D77D86}"/>
              </a:ext>
            </a:extLst>
          </p:cNvPr>
          <p:cNvPicPr>
            <a:picLocks noChangeAspect="1"/>
          </p:cNvPicPr>
          <p:nvPr/>
        </p:nvPicPr>
        <p:blipFill>
          <a:blip r:embed="rId4"/>
          <a:stretch>
            <a:fillRect/>
          </a:stretch>
        </p:blipFill>
        <p:spPr>
          <a:xfrm>
            <a:off x="8202561" y="1025013"/>
            <a:ext cx="1501877" cy="1477297"/>
          </a:xfrm>
          <a:prstGeom prst="rect">
            <a:avLst/>
          </a:prstGeom>
        </p:spPr>
      </p:pic>
    </p:spTree>
    <p:extLst>
      <p:ext uri="{BB962C8B-B14F-4D97-AF65-F5344CB8AC3E}">
        <p14:creationId xmlns:p14="http://schemas.microsoft.com/office/powerpoint/2010/main" val="1276024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Imagen 5" descr="Interfaz de usuario gráfica&#10;&#10;Descripción generada automáticamente">
            <a:extLst>
              <a:ext uri="{FF2B5EF4-FFF2-40B4-BE49-F238E27FC236}">
                <a16:creationId xmlns:a16="http://schemas.microsoft.com/office/drawing/2014/main" id="{4F572CDC-DF31-7C5B-23D8-EB086DBDD694}"/>
              </a:ext>
            </a:extLst>
          </p:cNvPr>
          <p:cNvPicPr>
            <a:picLocks noChangeAspect="1"/>
          </p:cNvPicPr>
          <p:nvPr/>
        </p:nvPicPr>
        <p:blipFill rotWithShape="1">
          <a:blip r:embed="rId2">
            <a:extLst>
              <a:ext uri="{28A0092B-C50C-407E-A947-70E740481C1C}">
                <a14:useLocalDpi xmlns:a14="http://schemas.microsoft.com/office/drawing/2010/main" val="0"/>
              </a:ext>
            </a:extLst>
          </a:blip>
          <a:srcRect l="4133" t="319" r="2208" b="40706"/>
          <a:stretch/>
        </p:blipFill>
        <p:spPr>
          <a:xfrm>
            <a:off x="834635" y="1158691"/>
            <a:ext cx="3162625" cy="4729315"/>
          </a:xfrm>
          <a:prstGeom prst="rect">
            <a:avLst/>
          </a:prstGeom>
        </p:spPr>
      </p:pic>
      <p:pic>
        <p:nvPicPr>
          <p:cNvPr id="13" name="Imagen 12" descr="Calendario&#10;&#10;Descripción generada automáticamente">
            <a:extLst>
              <a:ext uri="{FF2B5EF4-FFF2-40B4-BE49-F238E27FC236}">
                <a16:creationId xmlns:a16="http://schemas.microsoft.com/office/drawing/2014/main" id="{70FFCF3E-5401-5F5A-65D7-53DC0666DFAC}"/>
              </a:ext>
            </a:extLst>
          </p:cNvPr>
          <p:cNvPicPr>
            <a:picLocks noChangeAspect="1"/>
          </p:cNvPicPr>
          <p:nvPr/>
        </p:nvPicPr>
        <p:blipFill rotWithShape="1">
          <a:blip r:embed="rId3">
            <a:extLst>
              <a:ext uri="{28A0092B-C50C-407E-A947-70E740481C1C}">
                <a14:useLocalDpi xmlns:a14="http://schemas.microsoft.com/office/drawing/2010/main" val="0"/>
              </a:ext>
            </a:extLst>
          </a:blip>
          <a:srcRect t="59211"/>
          <a:stretch/>
        </p:blipFill>
        <p:spPr>
          <a:xfrm>
            <a:off x="5176095" y="1237350"/>
            <a:ext cx="3259392" cy="4729314"/>
          </a:xfrm>
          <a:prstGeom prst="rect">
            <a:avLst/>
          </a:prstGeom>
        </p:spPr>
      </p:pic>
      <p:pic>
        <p:nvPicPr>
          <p:cNvPr id="15" name="Imagen 14">
            <a:extLst>
              <a:ext uri="{FF2B5EF4-FFF2-40B4-BE49-F238E27FC236}">
                <a16:creationId xmlns:a16="http://schemas.microsoft.com/office/drawing/2014/main" id="{6B23DCA0-BBBA-D90D-BED8-A58E86CED376}"/>
              </a:ext>
            </a:extLst>
          </p:cNvPr>
          <p:cNvPicPr>
            <a:picLocks noChangeAspect="1"/>
          </p:cNvPicPr>
          <p:nvPr/>
        </p:nvPicPr>
        <p:blipFill>
          <a:blip r:embed="rId4"/>
          <a:stretch>
            <a:fillRect/>
          </a:stretch>
        </p:blipFill>
        <p:spPr>
          <a:xfrm>
            <a:off x="151115" y="2690243"/>
            <a:ext cx="518205" cy="1005927"/>
          </a:xfrm>
          <a:prstGeom prst="rect">
            <a:avLst/>
          </a:prstGeom>
        </p:spPr>
      </p:pic>
      <p:pic>
        <p:nvPicPr>
          <p:cNvPr id="17" name="Imagen 16">
            <a:extLst>
              <a:ext uri="{FF2B5EF4-FFF2-40B4-BE49-F238E27FC236}">
                <a16:creationId xmlns:a16="http://schemas.microsoft.com/office/drawing/2014/main" id="{8B39145F-2B75-E48D-3073-66616BF34884}"/>
              </a:ext>
            </a:extLst>
          </p:cNvPr>
          <p:cNvPicPr>
            <a:picLocks noChangeAspect="1"/>
          </p:cNvPicPr>
          <p:nvPr/>
        </p:nvPicPr>
        <p:blipFill>
          <a:blip r:embed="rId5"/>
          <a:stretch>
            <a:fillRect/>
          </a:stretch>
        </p:blipFill>
        <p:spPr>
          <a:xfrm>
            <a:off x="4211437" y="2688287"/>
            <a:ext cx="807530" cy="798191"/>
          </a:xfrm>
          <a:prstGeom prst="rect">
            <a:avLst/>
          </a:prstGeom>
        </p:spPr>
      </p:pic>
      <p:sp>
        <p:nvSpPr>
          <p:cNvPr id="18" name="Flecha: a la derecha 17">
            <a:extLst>
              <a:ext uri="{FF2B5EF4-FFF2-40B4-BE49-F238E27FC236}">
                <a16:creationId xmlns:a16="http://schemas.microsoft.com/office/drawing/2014/main" id="{C5F78453-D5A3-20DA-A0DB-A1BFE1F16051}"/>
              </a:ext>
            </a:extLst>
          </p:cNvPr>
          <p:cNvSpPr/>
          <p:nvPr/>
        </p:nvSpPr>
        <p:spPr>
          <a:xfrm>
            <a:off x="8592615" y="2939011"/>
            <a:ext cx="978408" cy="4899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Rectángulo 2">
            <a:extLst>
              <a:ext uri="{FF2B5EF4-FFF2-40B4-BE49-F238E27FC236}">
                <a16:creationId xmlns:a16="http://schemas.microsoft.com/office/drawing/2014/main" id="{955628B6-8087-5047-1597-7896287663F1}"/>
              </a:ext>
            </a:extLst>
          </p:cNvPr>
          <p:cNvSpPr/>
          <p:nvPr/>
        </p:nvSpPr>
        <p:spPr>
          <a:xfrm>
            <a:off x="9399639" y="1997839"/>
            <a:ext cx="2792361" cy="2554545"/>
          </a:xfrm>
          <a:prstGeom prst="rect">
            <a:avLst/>
          </a:prstGeom>
        </p:spPr>
        <p:txBody>
          <a:bodyPr wrap="square" lIns="91440" tIns="45720" rIns="91440" bIns="45720" anchor="t">
            <a:spAutoFit/>
          </a:bodyPr>
          <a:lstStyle/>
          <a:p>
            <a:pPr algn="ctr" eaLnBrk="1" hangingPunct="1"/>
            <a:r>
              <a:rPr lang="es-ES" sz="2000" dirty="0">
                <a:solidFill>
                  <a:srgbClr val="000000"/>
                </a:solidFill>
                <a:latin typeface="+mj-lt"/>
                <a:cs typeface="Arial"/>
              </a:rPr>
              <a:t>comunicar todo aquello que consideres sea riesgo con respecto a la SGSST de todo el personal, al correo: </a:t>
            </a:r>
            <a:endParaRPr lang="es-ES" sz="2000" u="sng" dirty="0">
              <a:solidFill>
                <a:srgbClr val="0070C0"/>
              </a:solidFill>
              <a:latin typeface="+mj-lt"/>
              <a:cs typeface="Arial"/>
            </a:endParaRPr>
          </a:p>
          <a:p>
            <a:pPr algn="ctr"/>
            <a:r>
              <a:rPr lang="es-ES" sz="2000" dirty="0">
                <a:solidFill>
                  <a:srgbClr val="000000"/>
                </a:solidFill>
                <a:latin typeface="+mj-lt"/>
                <a:cs typeface="Arial"/>
              </a:rPr>
              <a:t> </a:t>
            </a:r>
            <a:r>
              <a:rPr lang="es-ES" sz="2000" u="sng" dirty="0" err="1">
                <a:solidFill>
                  <a:srgbClr val="0070C0"/>
                </a:solidFill>
                <a:latin typeface="+mj-lt"/>
                <a:cs typeface="Arial"/>
              </a:rPr>
              <a:t>Freddy.Sandoval@nrc.no</a:t>
            </a:r>
            <a:r>
              <a:rPr lang="es-ES" sz="2000" i="1" u="sng" dirty="0">
                <a:solidFill>
                  <a:srgbClr val="0070C0"/>
                </a:solidFill>
                <a:latin typeface="+mj-lt"/>
                <a:cs typeface="Arial"/>
              </a:rPr>
              <a:t> </a:t>
            </a:r>
            <a:endParaRPr lang="es-ES" sz="2000" u="sng" dirty="0">
              <a:solidFill>
                <a:srgbClr val="0070C0"/>
              </a:solidFill>
              <a:latin typeface="+mj-lt"/>
              <a:cs typeface="Arial"/>
            </a:endParaRPr>
          </a:p>
          <a:p>
            <a:pPr lvl="0" algn="ctr"/>
            <a:endParaRPr lang="es-ES" sz="2000" i="1" dirty="0">
              <a:solidFill>
                <a:srgbClr val="000000"/>
              </a:solidFill>
              <a:latin typeface="+mj-lt"/>
              <a:cs typeface="Arial"/>
            </a:endParaRPr>
          </a:p>
        </p:txBody>
      </p:sp>
      <p:sp>
        <p:nvSpPr>
          <p:cNvPr id="20" name="Título 1">
            <a:extLst>
              <a:ext uri="{FF2B5EF4-FFF2-40B4-BE49-F238E27FC236}">
                <a16:creationId xmlns:a16="http://schemas.microsoft.com/office/drawing/2014/main" id="{69D3912C-6CD4-3E2D-8FD4-A267FB4EEAE9}"/>
              </a:ext>
            </a:extLst>
          </p:cNvPr>
          <p:cNvSpPr txBox="1">
            <a:spLocks/>
          </p:cNvSpPr>
          <p:nvPr/>
        </p:nvSpPr>
        <p:spPr bwMode="auto">
          <a:xfrm>
            <a:off x="1367864" y="236441"/>
            <a:ext cx="9732755" cy="662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defTabSz="914377"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609585"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1219170"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828754"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2438339"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r>
              <a:rPr lang="es-MX" sz="4400" b="1" kern="100" dirty="0">
                <a:solidFill>
                  <a:schemeClr val="accent2"/>
                </a:solidFill>
                <a:latin typeface="Britannic Bold" panose="020B0903060703020204" pitchFamily="34" charset="0"/>
                <a:ea typeface="Calibri" panose="020F0502020204030204" pitchFamily="34" charset="0"/>
                <a:cs typeface="Times New Roman" panose="02020603050405020304" pitchFamily="18" charset="0"/>
              </a:rPr>
              <a:t>GUIA DE REPORTE DE ACCIDENTES</a:t>
            </a:r>
            <a:endParaRPr lang="es-CO" sz="4400" dirty="0">
              <a:solidFill>
                <a:schemeClr val="accent2"/>
              </a:solidFill>
              <a:latin typeface="Britannic Bold" panose="020B0903060703020204" pitchFamily="34" charset="0"/>
            </a:endParaRPr>
          </a:p>
        </p:txBody>
      </p:sp>
    </p:spTree>
    <p:extLst>
      <p:ext uri="{BB962C8B-B14F-4D97-AF65-F5344CB8AC3E}">
        <p14:creationId xmlns:p14="http://schemas.microsoft.com/office/powerpoint/2010/main" val="1308327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1945B-2F2B-93A3-68EC-E6283A4F1585}"/>
              </a:ext>
            </a:extLst>
          </p:cNvPr>
          <p:cNvSpPr>
            <a:spLocks noGrp="1"/>
          </p:cNvSpPr>
          <p:nvPr>
            <p:ph type="ctrTitle"/>
          </p:nvPr>
        </p:nvSpPr>
        <p:spPr>
          <a:xfrm>
            <a:off x="2625810" y="540774"/>
            <a:ext cx="5864941" cy="1317370"/>
          </a:xfrm>
        </p:spPr>
        <p:txBody>
          <a:bodyPr/>
          <a:lstStyle/>
          <a:p>
            <a:r>
              <a:rPr lang="es-CO" sz="4400" dirty="0">
                <a:solidFill>
                  <a:schemeClr val="accent2"/>
                </a:solidFill>
                <a:latin typeface="Britannic Bold" panose="020B0903060703020204" pitchFamily="34" charset="0"/>
              </a:rPr>
              <a:t>COMITÉS DEL SGSST </a:t>
            </a:r>
            <a:br>
              <a:rPr lang="es-CO" sz="4400" dirty="0">
                <a:solidFill>
                  <a:schemeClr val="accent2"/>
                </a:solidFill>
                <a:latin typeface="Britannic Bold" panose="020B0903060703020204" pitchFamily="34" charset="0"/>
              </a:rPr>
            </a:br>
            <a:r>
              <a:rPr lang="es-CO" sz="4400" dirty="0">
                <a:solidFill>
                  <a:schemeClr val="accent2"/>
                </a:solidFill>
                <a:latin typeface="Britannic Bold" panose="020B0903060703020204" pitchFamily="34" charset="0"/>
              </a:rPr>
              <a:t>NRC</a:t>
            </a:r>
          </a:p>
        </p:txBody>
      </p:sp>
      <p:pic>
        <p:nvPicPr>
          <p:cNvPr id="4" name="Picture 3">
            <a:extLst>
              <a:ext uri="{FF2B5EF4-FFF2-40B4-BE49-F238E27FC236}">
                <a16:creationId xmlns:a16="http://schemas.microsoft.com/office/drawing/2014/main" id="{42C1D579-DA37-DC02-2025-2FBAE9AFC07B}"/>
              </a:ext>
            </a:extLst>
          </p:cNvPr>
          <p:cNvPicPr>
            <a:picLocks noChangeAspect="1"/>
          </p:cNvPicPr>
          <p:nvPr/>
        </p:nvPicPr>
        <p:blipFill>
          <a:blip r:embed="rId2"/>
          <a:stretch>
            <a:fillRect/>
          </a:stretch>
        </p:blipFill>
        <p:spPr>
          <a:xfrm>
            <a:off x="2793156" y="2540705"/>
            <a:ext cx="6608126" cy="3663746"/>
          </a:xfrm>
          <a:prstGeom prst="rect">
            <a:avLst/>
          </a:prstGeom>
        </p:spPr>
      </p:pic>
    </p:spTree>
    <p:extLst>
      <p:ext uri="{BB962C8B-B14F-4D97-AF65-F5344CB8AC3E}">
        <p14:creationId xmlns:p14="http://schemas.microsoft.com/office/powerpoint/2010/main" val="1546838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A24D1D4F-3B0A-63C1-18A0-357072162FDE}"/>
              </a:ext>
            </a:extLst>
          </p:cNvPr>
          <p:cNvSpPr>
            <a:spLocks noGrp="1"/>
          </p:cNvSpPr>
          <p:nvPr>
            <p:ph type="body" idx="1"/>
          </p:nvPr>
        </p:nvSpPr>
        <p:spPr>
          <a:xfrm>
            <a:off x="2211859" y="1446461"/>
            <a:ext cx="1534860" cy="531182"/>
          </a:xfrm>
        </p:spPr>
        <p:txBody>
          <a:bodyPr/>
          <a:lstStyle/>
          <a:p>
            <a:pPr algn="ctr"/>
            <a:r>
              <a:rPr lang="es-CO">
                <a:solidFill>
                  <a:srgbClr val="0070C0"/>
                </a:solidFill>
              </a:rPr>
              <a:t>Objetivo</a:t>
            </a:r>
          </a:p>
        </p:txBody>
      </p:sp>
      <p:sp>
        <p:nvSpPr>
          <p:cNvPr id="4" name="Marcador de contenido 3">
            <a:extLst>
              <a:ext uri="{FF2B5EF4-FFF2-40B4-BE49-F238E27FC236}">
                <a16:creationId xmlns:a16="http://schemas.microsoft.com/office/drawing/2014/main" id="{53EAE713-C245-F1C5-62E2-69C3658AFECE}"/>
              </a:ext>
            </a:extLst>
          </p:cNvPr>
          <p:cNvSpPr>
            <a:spLocks noGrp="1"/>
          </p:cNvSpPr>
          <p:nvPr>
            <p:ph sz="half" idx="2"/>
          </p:nvPr>
        </p:nvSpPr>
        <p:spPr/>
        <p:txBody>
          <a:bodyPr vert="horz" lIns="91440" tIns="45720" rIns="91440" bIns="45720" rtlCol="0" anchor="t">
            <a:normAutofit/>
          </a:bodyPr>
          <a:lstStyle/>
          <a:p>
            <a:pPr marL="227965" indent="-227965" algn="just"/>
            <a:endParaRPr lang="es-MX" sz="2000" kern="1400" dirty="0">
              <a:solidFill>
                <a:srgbClr val="000000"/>
              </a:solidFill>
              <a:latin typeface="+mj-lt"/>
              <a:cs typeface="Calibri Light" panose="020F0302020204030204"/>
            </a:endParaRPr>
          </a:p>
          <a:p>
            <a:pPr marL="227965" indent="-227965" algn="just"/>
            <a:endParaRPr lang="es-MX" sz="2000" kern="1400" dirty="0">
              <a:solidFill>
                <a:srgbClr val="000000"/>
              </a:solidFill>
              <a:latin typeface="+mj-lt"/>
              <a:cs typeface="Calibri Light" panose="020F0302020204030204"/>
            </a:endParaRPr>
          </a:p>
          <a:p>
            <a:pPr marL="0" indent="0" algn="just">
              <a:buNone/>
            </a:pPr>
            <a:endParaRPr lang="es-MX" sz="2000" kern="1400" dirty="0">
              <a:solidFill>
                <a:srgbClr val="000000"/>
              </a:solidFill>
              <a:latin typeface="+mj-lt"/>
              <a:cs typeface="Calibri Light" panose="020F0302020204030204"/>
            </a:endParaRPr>
          </a:p>
          <a:p>
            <a:pPr marL="0" indent="0" algn="just">
              <a:buNone/>
            </a:pPr>
            <a:endParaRPr lang="es-MX" sz="2000" kern="1400" dirty="0">
              <a:solidFill>
                <a:srgbClr val="000000"/>
              </a:solidFill>
              <a:latin typeface="+mj-lt"/>
            </a:endParaRPr>
          </a:p>
          <a:p>
            <a:pPr marL="0" indent="0" algn="just">
              <a:buNone/>
            </a:pPr>
            <a:endParaRPr lang="es-MX" sz="2000" kern="1400" dirty="0">
              <a:solidFill>
                <a:srgbClr val="000000"/>
              </a:solidFill>
              <a:latin typeface="+mj-lt"/>
            </a:endParaRPr>
          </a:p>
          <a:p>
            <a:pPr algn="just">
              <a:buFont typeface="Wingdings" panose="05000000000000000000" pitchFamily="2" charset="2"/>
              <a:buChar char="Ø"/>
            </a:pPr>
            <a:r>
              <a:rPr lang="es-MX" sz="2000" kern="1400" dirty="0">
                <a:solidFill>
                  <a:srgbClr val="000000"/>
                </a:solidFill>
                <a:latin typeface="+mj-lt"/>
              </a:rPr>
              <a:t>Organismo encargado de la promoción, divulgación y vigilancia del cumplimiento de las normas, reglamentos y sistema de gestión de la seguridad y salud en el trabajo dentro de la Empresa. </a:t>
            </a:r>
            <a:endParaRPr lang="es-MX" sz="2000" kern="1400" dirty="0">
              <a:solidFill>
                <a:srgbClr val="000000"/>
              </a:solidFill>
              <a:latin typeface="+mj-lt"/>
              <a:cs typeface="Calibri Light" panose="020F0302020204030204"/>
            </a:endParaRPr>
          </a:p>
          <a:p>
            <a:pPr marL="227965" indent="-227965" algn="just"/>
            <a:endParaRPr lang="es-CO" sz="2000" dirty="0">
              <a:latin typeface="+mj-lt"/>
              <a:cs typeface="Calibri Light" panose="020F0302020204030204"/>
            </a:endParaRPr>
          </a:p>
        </p:txBody>
      </p:sp>
      <p:sp>
        <p:nvSpPr>
          <p:cNvPr id="5" name="Marcador de texto 4">
            <a:extLst>
              <a:ext uri="{FF2B5EF4-FFF2-40B4-BE49-F238E27FC236}">
                <a16:creationId xmlns:a16="http://schemas.microsoft.com/office/drawing/2014/main" id="{4B0FE479-D282-200A-6842-0513620CF767}"/>
              </a:ext>
            </a:extLst>
          </p:cNvPr>
          <p:cNvSpPr>
            <a:spLocks noGrp="1"/>
          </p:cNvSpPr>
          <p:nvPr>
            <p:ph type="body" sz="quarter" idx="3"/>
          </p:nvPr>
        </p:nvSpPr>
        <p:spPr>
          <a:xfrm>
            <a:off x="7226709" y="1446460"/>
            <a:ext cx="1881344" cy="531183"/>
          </a:xfrm>
        </p:spPr>
        <p:txBody>
          <a:bodyPr/>
          <a:lstStyle/>
          <a:p>
            <a:pPr algn="ctr"/>
            <a:r>
              <a:rPr lang="es-CO">
                <a:solidFill>
                  <a:srgbClr val="0070C0"/>
                </a:solidFill>
              </a:rPr>
              <a:t>Funciones</a:t>
            </a:r>
          </a:p>
        </p:txBody>
      </p:sp>
      <p:sp>
        <p:nvSpPr>
          <p:cNvPr id="6" name="Marcador de contenido 5">
            <a:extLst>
              <a:ext uri="{FF2B5EF4-FFF2-40B4-BE49-F238E27FC236}">
                <a16:creationId xmlns:a16="http://schemas.microsoft.com/office/drawing/2014/main" id="{99B5E462-DA2F-AE41-DCF3-A99E7BB08B81}"/>
              </a:ext>
            </a:extLst>
          </p:cNvPr>
          <p:cNvSpPr>
            <a:spLocks noGrp="1"/>
          </p:cNvSpPr>
          <p:nvPr>
            <p:ph sz="quarter" idx="4"/>
          </p:nvPr>
        </p:nvSpPr>
        <p:spPr/>
        <p:txBody>
          <a:bodyPr>
            <a:normAutofit/>
          </a:bodyPr>
          <a:lstStyle/>
          <a:p>
            <a:pPr algn="just">
              <a:buFont typeface="Wingdings" panose="05000000000000000000" pitchFamily="2" charset="2"/>
              <a:buChar char="Ø"/>
            </a:pPr>
            <a:r>
              <a:rPr lang="es-MX" sz="2000" dirty="0">
                <a:latin typeface="+mj-lt"/>
              </a:rPr>
              <a:t>Investigar los accidentes de trabajo.</a:t>
            </a:r>
          </a:p>
          <a:p>
            <a:pPr algn="just"/>
            <a:endParaRPr lang="es-MX" sz="2000" dirty="0">
              <a:latin typeface="+mj-lt"/>
            </a:endParaRPr>
          </a:p>
          <a:p>
            <a:pPr algn="just">
              <a:buFont typeface="Wingdings" panose="05000000000000000000" pitchFamily="2" charset="2"/>
              <a:buChar char="Ø"/>
            </a:pPr>
            <a:r>
              <a:rPr lang="es-MX" sz="2000" dirty="0">
                <a:latin typeface="+mj-lt"/>
              </a:rPr>
              <a:t>Realizar inspecciones de seguridad.</a:t>
            </a:r>
          </a:p>
          <a:p>
            <a:pPr algn="just"/>
            <a:endParaRPr lang="es-MX" sz="2000" dirty="0">
              <a:latin typeface="+mj-lt"/>
            </a:endParaRPr>
          </a:p>
          <a:p>
            <a:pPr algn="just">
              <a:buFont typeface="Wingdings" panose="05000000000000000000" pitchFamily="2" charset="2"/>
              <a:buChar char="Ø"/>
            </a:pPr>
            <a:r>
              <a:rPr lang="es-MX" sz="2000" dirty="0">
                <a:latin typeface="+mj-lt"/>
              </a:rPr>
              <a:t>Participar en la investigación y análisis de las causas de los accidentes de trabajo y enfermedades laborales y proponer las medidas correctivas a que haya lugar para evitar su ocurrencia. Hacer seguimiento a los planes de acción definidos para que no vuelva a ocurrir.</a:t>
            </a:r>
          </a:p>
          <a:p>
            <a:pPr algn="just"/>
            <a:endParaRPr lang="es-MX" sz="2000" dirty="0">
              <a:latin typeface="+mj-lt"/>
            </a:endParaRPr>
          </a:p>
          <a:p>
            <a:pPr algn="just"/>
            <a:endParaRPr lang="es-MX" sz="2000" dirty="0">
              <a:latin typeface="+mj-lt"/>
            </a:endParaRPr>
          </a:p>
          <a:p>
            <a:pPr algn="just"/>
            <a:endParaRPr lang="es-CO" sz="2000" dirty="0">
              <a:latin typeface="+mj-lt"/>
            </a:endParaRPr>
          </a:p>
        </p:txBody>
      </p:sp>
      <p:sp>
        <p:nvSpPr>
          <p:cNvPr id="7" name="Título 6">
            <a:extLst>
              <a:ext uri="{FF2B5EF4-FFF2-40B4-BE49-F238E27FC236}">
                <a16:creationId xmlns:a16="http://schemas.microsoft.com/office/drawing/2014/main" id="{A74B2C50-F247-AAD5-C143-6B6E1E5A947C}"/>
              </a:ext>
            </a:extLst>
          </p:cNvPr>
          <p:cNvSpPr>
            <a:spLocks noGrp="1"/>
          </p:cNvSpPr>
          <p:nvPr>
            <p:ph type="title"/>
          </p:nvPr>
        </p:nvSpPr>
        <p:spPr>
          <a:xfrm>
            <a:off x="1261949" y="580102"/>
            <a:ext cx="9820504" cy="382998"/>
          </a:xfrm>
        </p:spPr>
        <p:txBody>
          <a:bodyPr/>
          <a:lstStyle/>
          <a:p>
            <a:pPr algn="ctr"/>
            <a:r>
              <a:rPr lang="es-CO" b="1"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COMITÉ PARITARIO DE SEGURIDAD Y SALUD EN EL TRABAJO (COPASST)</a:t>
            </a:r>
            <a:endParaRPr lang="es-CO" dirty="0"/>
          </a:p>
        </p:txBody>
      </p:sp>
      <p:pic>
        <p:nvPicPr>
          <p:cNvPr id="8" name="Picture 7" descr="Comité Paritario de Seguridad y Salud en el Trabajo (COPASST)">
            <a:extLst>
              <a:ext uri="{FF2B5EF4-FFF2-40B4-BE49-F238E27FC236}">
                <a16:creationId xmlns:a16="http://schemas.microsoft.com/office/drawing/2014/main" id="{8B4ADB4F-456B-6EC2-3C42-8E56C267155B}"/>
              </a:ext>
            </a:extLst>
          </p:cNvPr>
          <p:cNvPicPr>
            <a:picLocks noChangeAspect="1"/>
          </p:cNvPicPr>
          <p:nvPr/>
        </p:nvPicPr>
        <p:blipFill>
          <a:blip r:embed="rId2"/>
          <a:stretch>
            <a:fillRect/>
          </a:stretch>
        </p:blipFill>
        <p:spPr>
          <a:xfrm>
            <a:off x="2211859" y="2187664"/>
            <a:ext cx="2073876" cy="2050184"/>
          </a:xfrm>
          <a:prstGeom prst="rect">
            <a:avLst/>
          </a:prstGeom>
        </p:spPr>
      </p:pic>
    </p:spTree>
    <p:extLst>
      <p:ext uri="{BB962C8B-B14F-4D97-AF65-F5344CB8AC3E}">
        <p14:creationId xmlns:p14="http://schemas.microsoft.com/office/powerpoint/2010/main" val="1588305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human face, person, smile, clothing&#10;&#10;Description automatically generated">
            <a:extLst>
              <a:ext uri="{FF2B5EF4-FFF2-40B4-BE49-F238E27FC236}">
                <a16:creationId xmlns:a16="http://schemas.microsoft.com/office/drawing/2014/main" id="{33479111-9811-09D0-C6DB-B623B00EBC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0653" y="1067911"/>
            <a:ext cx="900684" cy="1080516"/>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93F66582-C711-F0A6-D08A-CB411A257797}"/>
              </a:ext>
            </a:extLst>
          </p:cNvPr>
          <p:cNvSpPr/>
          <p:nvPr/>
        </p:nvSpPr>
        <p:spPr>
          <a:xfrm>
            <a:off x="982377" y="2259044"/>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Luz Camargo </a:t>
            </a:r>
          </a:p>
          <a:p>
            <a:pPr algn="ctr"/>
            <a:r>
              <a:rPr lang="es-CO" sz="1200" dirty="0">
                <a:solidFill>
                  <a:schemeClr val="tx1"/>
                </a:solidFill>
              </a:rPr>
              <a:t>Asistente Técnico de RRHH</a:t>
            </a:r>
          </a:p>
          <a:p>
            <a:pPr algn="ctr"/>
            <a:r>
              <a:rPr lang="es-CO" sz="1200" dirty="0" err="1">
                <a:solidFill>
                  <a:schemeClr val="tx1"/>
                </a:solidFill>
                <a:hlinkClick r:id="rId3"/>
              </a:rPr>
              <a:t>Luz.camargo@nrc.no</a:t>
            </a:r>
            <a:endParaRPr lang="es-CO" sz="1200" dirty="0">
              <a:solidFill>
                <a:schemeClr val="tx1"/>
              </a:solidFill>
            </a:endParaRPr>
          </a:p>
          <a:p>
            <a:pPr algn="ctr"/>
            <a:r>
              <a:rPr lang="es-CO" sz="1200" dirty="0">
                <a:solidFill>
                  <a:schemeClr val="tx1"/>
                </a:solidFill>
              </a:rPr>
              <a:t>3102179801</a:t>
            </a:r>
          </a:p>
        </p:txBody>
      </p:sp>
      <p:sp>
        <p:nvSpPr>
          <p:cNvPr id="8" name="Rectangle 7">
            <a:extLst>
              <a:ext uri="{FF2B5EF4-FFF2-40B4-BE49-F238E27FC236}">
                <a16:creationId xmlns:a16="http://schemas.microsoft.com/office/drawing/2014/main" id="{5107B30E-7DCE-5792-636D-79E01228270A}"/>
              </a:ext>
            </a:extLst>
          </p:cNvPr>
          <p:cNvSpPr/>
          <p:nvPr/>
        </p:nvSpPr>
        <p:spPr>
          <a:xfrm>
            <a:off x="3611979" y="2230253"/>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Yina Cristancho</a:t>
            </a:r>
          </a:p>
          <a:p>
            <a:pPr algn="ctr"/>
            <a:r>
              <a:rPr lang="es-CO" sz="1200" dirty="0">
                <a:solidFill>
                  <a:schemeClr val="tx1"/>
                </a:solidFill>
              </a:rPr>
              <a:t>Asistente Técnico de Logística</a:t>
            </a:r>
          </a:p>
          <a:p>
            <a:pPr algn="ctr"/>
            <a:r>
              <a:rPr lang="es-CO" sz="1200" dirty="0" err="1">
                <a:solidFill>
                  <a:schemeClr val="tx1"/>
                </a:solidFill>
                <a:hlinkClick r:id="rId4"/>
              </a:rPr>
              <a:t>yina.cristancho@nrc.no</a:t>
            </a:r>
            <a:r>
              <a:rPr lang="es-CO" sz="1200" dirty="0">
                <a:solidFill>
                  <a:schemeClr val="tx1"/>
                </a:solidFill>
              </a:rPr>
              <a:t> 3102179879</a:t>
            </a:r>
          </a:p>
        </p:txBody>
      </p:sp>
      <p:pic>
        <p:nvPicPr>
          <p:cNvPr id="10" name="Picture 9" descr="A person with long black hair&#10;&#10;Description automatically generated with low confidence">
            <a:extLst>
              <a:ext uri="{FF2B5EF4-FFF2-40B4-BE49-F238E27FC236}">
                <a16:creationId xmlns:a16="http://schemas.microsoft.com/office/drawing/2014/main" id="{0D6F7988-2816-9037-ADA5-79967A76706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6714" y="1052362"/>
            <a:ext cx="900684" cy="1158541"/>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21095B02-FE85-8945-A694-F8CF537B51BE}"/>
              </a:ext>
            </a:extLst>
          </p:cNvPr>
          <p:cNvSpPr/>
          <p:nvPr/>
        </p:nvSpPr>
        <p:spPr>
          <a:xfrm>
            <a:off x="6207673" y="2256978"/>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a:solidFill>
                  <a:schemeClr val="tx1"/>
                </a:solidFill>
              </a:rPr>
              <a:t>Alex Bustamante</a:t>
            </a:r>
          </a:p>
          <a:p>
            <a:pPr algn="ctr"/>
            <a:r>
              <a:rPr lang="es-CO" sz="1200">
                <a:solidFill>
                  <a:schemeClr val="tx1"/>
                </a:solidFill>
              </a:rPr>
              <a:t>Asistente Técnico de RRHH</a:t>
            </a:r>
          </a:p>
          <a:p>
            <a:pPr algn="ctr"/>
            <a:r>
              <a:rPr lang="es-CO" sz="1200">
                <a:solidFill>
                  <a:schemeClr val="tx1"/>
                </a:solidFill>
                <a:hlinkClick r:id="rId6"/>
              </a:rPr>
              <a:t>alex.bustamante@nrc.no</a:t>
            </a:r>
            <a:r>
              <a:rPr lang="es-CO" sz="1200">
                <a:solidFill>
                  <a:schemeClr val="tx1"/>
                </a:solidFill>
              </a:rPr>
              <a:t> </a:t>
            </a:r>
          </a:p>
          <a:p>
            <a:pPr algn="ctr"/>
            <a:r>
              <a:rPr lang="es-CO" sz="1200">
                <a:solidFill>
                  <a:schemeClr val="tx1"/>
                </a:solidFill>
              </a:rPr>
              <a:t>3212449155</a:t>
            </a:r>
          </a:p>
        </p:txBody>
      </p:sp>
      <p:sp>
        <p:nvSpPr>
          <p:cNvPr id="4" name="Rectangle 3">
            <a:extLst>
              <a:ext uri="{FF2B5EF4-FFF2-40B4-BE49-F238E27FC236}">
                <a16:creationId xmlns:a16="http://schemas.microsoft.com/office/drawing/2014/main" id="{B992FD28-BDCB-DFBA-AA50-56828482E20B}"/>
              </a:ext>
            </a:extLst>
          </p:cNvPr>
          <p:cNvSpPr/>
          <p:nvPr/>
        </p:nvSpPr>
        <p:spPr>
          <a:xfrm>
            <a:off x="8841218" y="2256978"/>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i="0">
                <a:solidFill>
                  <a:srgbClr val="252424"/>
                </a:solidFill>
                <a:effectLst/>
              </a:rPr>
              <a:t>Netty Diaz</a:t>
            </a:r>
          </a:p>
          <a:p>
            <a:pPr algn="ctr"/>
            <a:r>
              <a:rPr lang="es-CO" sz="1200">
                <a:solidFill>
                  <a:schemeClr val="tx1"/>
                </a:solidFill>
              </a:rPr>
              <a:t>Oficial de RRHH</a:t>
            </a:r>
          </a:p>
          <a:p>
            <a:pPr algn="ctr"/>
            <a:r>
              <a:rPr lang="es-CO" sz="1200">
                <a:solidFill>
                  <a:schemeClr val="tx1"/>
                </a:solidFill>
                <a:hlinkClick r:id="rId7"/>
              </a:rPr>
              <a:t>netty.diaz@nrc.no</a:t>
            </a:r>
            <a:endParaRPr lang="es-CO" sz="1200">
              <a:solidFill>
                <a:schemeClr val="tx1"/>
              </a:solidFill>
            </a:endParaRPr>
          </a:p>
          <a:p>
            <a:pPr algn="ctr"/>
            <a:r>
              <a:rPr lang="es-CO" sz="1200">
                <a:solidFill>
                  <a:schemeClr val="tx1"/>
                </a:solidFill>
              </a:rPr>
              <a:t>3233248128</a:t>
            </a:r>
          </a:p>
        </p:txBody>
      </p:sp>
      <p:sp>
        <p:nvSpPr>
          <p:cNvPr id="12" name="Rectangle 11">
            <a:extLst>
              <a:ext uri="{FF2B5EF4-FFF2-40B4-BE49-F238E27FC236}">
                <a16:creationId xmlns:a16="http://schemas.microsoft.com/office/drawing/2014/main" id="{C43ADF82-5F95-594A-070B-E78BED813874}"/>
              </a:ext>
            </a:extLst>
          </p:cNvPr>
          <p:cNvSpPr/>
          <p:nvPr/>
        </p:nvSpPr>
        <p:spPr>
          <a:xfrm>
            <a:off x="9027822" y="4519836"/>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i="0" dirty="0">
                <a:solidFill>
                  <a:srgbClr val="252424"/>
                </a:solidFill>
                <a:effectLst/>
              </a:rPr>
              <a:t>Carolina Montaña</a:t>
            </a:r>
          </a:p>
          <a:p>
            <a:pPr algn="ctr"/>
            <a:r>
              <a:rPr lang="es-MX" sz="1200" dirty="0">
                <a:solidFill>
                  <a:schemeClr val="tx1"/>
                </a:solidFill>
              </a:rPr>
              <a:t>Líder de Equipo de Educación</a:t>
            </a:r>
          </a:p>
          <a:p>
            <a:pPr algn="ctr"/>
            <a:r>
              <a:rPr lang="es-CO" sz="1200" dirty="0" err="1">
                <a:solidFill>
                  <a:schemeClr val="tx1"/>
                </a:solidFill>
                <a:hlinkClick r:id="rId8"/>
              </a:rPr>
              <a:t>carolina.montana@nrc.no</a:t>
            </a:r>
            <a:endParaRPr lang="es-CO" sz="1200" dirty="0">
              <a:solidFill>
                <a:schemeClr val="tx1"/>
              </a:solidFill>
            </a:endParaRPr>
          </a:p>
          <a:p>
            <a:pPr algn="ctr"/>
            <a:r>
              <a:rPr lang="es-CO" sz="1200" dirty="0">
                <a:solidFill>
                  <a:schemeClr val="tx1"/>
                </a:solidFill>
              </a:rPr>
              <a:t>3102403921</a:t>
            </a:r>
          </a:p>
        </p:txBody>
      </p:sp>
      <p:pic>
        <p:nvPicPr>
          <p:cNvPr id="14" name="Picture 13">
            <a:extLst>
              <a:ext uri="{FF2B5EF4-FFF2-40B4-BE49-F238E27FC236}">
                <a16:creationId xmlns:a16="http://schemas.microsoft.com/office/drawing/2014/main" id="{F4A2E9F6-D9E4-5F82-016B-C19DCB68A2A8}"/>
              </a:ext>
            </a:extLst>
          </p:cNvPr>
          <p:cNvPicPr>
            <a:picLocks noChangeAspect="1"/>
          </p:cNvPicPr>
          <p:nvPr/>
        </p:nvPicPr>
        <p:blipFill rotWithShape="1">
          <a:blip r:embed="rId9"/>
          <a:srcRect t="3181"/>
          <a:stretch/>
        </p:blipFill>
        <p:spPr>
          <a:xfrm>
            <a:off x="9579621" y="3215614"/>
            <a:ext cx="900684" cy="1202352"/>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A552EB17-C67C-B893-66F4-1C0B14CC8DE6}"/>
              </a:ext>
            </a:extLst>
          </p:cNvPr>
          <p:cNvPicPr>
            <a:picLocks noChangeAspect="1"/>
          </p:cNvPicPr>
          <p:nvPr/>
        </p:nvPicPr>
        <p:blipFill>
          <a:blip r:embed="rId10"/>
          <a:stretch>
            <a:fillRect/>
          </a:stretch>
        </p:blipFill>
        <p:spPr>
          <a:xfrm>
            <a:off x="1468676" y="3271326"/>
            <a:ext cx="924249" cy="1274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Rectangle 16">
            <a:extLst>
              <a:ext uri="{FF2B5EF4-FFF2-40B4-BE49-F238E27FC236}">
                <a16:creationId xmlns:a16="http://schemas.microsoft.com/office/drawing/2014/main" id="{2EDE7420-2968-EC90-EE3F-4DD1B26FD89B}"/>
              </a:ext>
            </a:extLst>
          </p:cNvPr>
          <p:cNvSpPr/>
          <p:nvPr/>
        </p:nvSpPr>
        <p:spPr>
          <a:xfrm>
            <a:off x="881583" y="4546120"/>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Lina Vasquez</a:t>
            </a:r>
          </a:p>
          <a:p>
            <a:pPr algn="ctr"/>
            <a:r>
              <a:rPr lang="es-CO" sz="1200" dirty="0">
                <a:solidFill>
                  <a:schemeClr val="tx1"/>
                </a:solidFill>
              </a:rPr>
              <a:t> </a:t>
            </a:r>
            <a:r>
              <a:rPr lang="es-MX" sz="1200" dirty="0">
                <a:solidFill>
                  <a:schemeClr val="tx1"/>
                </a:solidFill>
              </a:rPr>
              <a:t>Líder de Equipo de Educación</a:t>
            </a:r>
            <a:endParaRPr lang="es-CO" sz="1200" dirty="0">
              <a:solidFill>
                <a:schemeClr val="tx1"/>
              </a:solidFill>
            </a:endParaRPr>
          </a:p>
          <a:p>
            <a:pPr algn="ctr"/>
            <a:r>
              <a:rPr lang="es-CO" sz="1200" dirty="0" err="1">
                <a:solidFill>
                  <a:schemeClr val="tx1"/>
                </a:solidFill>
                <a:hlinkClick r:id="rId11"/>
              </a:rPr>
              <a:t>Lina.vasquez@nrc.no</a:t>
            </a:r>
            <a:endParaRPr lang="es-CO" sz="1200" dirty="0">
              <a:solidFill>
                <a:schemeClr val="tx1"/>
              </a:solidFill>
            </a:endParaRPr>
          </a:p>
          <a:p>
            <a:pPr algn="ctr"/>
            <a:r>
              <a:rPr lang="es-CO" sz="1200" dirty="0">
                <a:solidFill>
                  <a:schemeClr val="tx1"/>
                </a:solidFill>
              </a:rPr>
              <a:t>3124108200</a:t>
            </a:r>
          </a:p>
        </p:txBody>
      </p:sp>
      <p:sp>
        <p:nvSpPr>
          <p:cNvPr id="18" name="Rectangle 17">
            <a:extLst>
              <a:ext uri="{FF2B5EF4-FFF2-40B4-BE49-F238E27FC236}">
                <a16:creationId xmlns:a16="http://schemas.microsoft.com/office/drawing/2014/main" id="{BF5C2A59-5D75-7B8B-8860-096163AE4F9A}"/>
              </a:ext>
            </a:extLst>
          </p:cNvPr>
          <p:cNvSpPr/>
          <p:nvPr/>
        </p:nvSpPr>
        <p:spPr>
          <a:xfrm>
            <a:off x="3596996" y="4546120"/>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Cristian Cuellar</a:t>
            </a:r>
          </a:p>
          <a:p>
            <a:pPr algn="ctr"/>
            <a:r>
              <a:rPr lang="es-CO" sz="1200" dirty="0">
                <a:solidFill>
                  <a:schemeClr val="tx1"/>
                </a:solidFill>
              </a:rPr>
              <a:t>Asistente Técnico de Finanzas</a:t>
            </a:r>
          </a:p>
          <a:p>
            <a:pPr algn="ctr"/>
            <a:r>
              <a:rPr lang="es-CO" sz="1200" dirty="0">
                <a:solidFill>
                  <a:schemeClr val="tx1"/>
                </a:solidFill>
              </a:rPr>
              <a:t> </a:t>
            </a:r>
            <a:r>
              <a:rPr lang="es-CO" sz="1200" dirty="0" err="1">
                <a:solidFill>
                  <a:schemeClr val="tx1"/>
                </a:solidFill>
                <a:hlinkClick r:id="rId12"/>
              </a:rPr>
              <a:t>cristian.cuellar@nrc.no</a:t>
            </a:r>
            <a:endParaRPr lang="es-CO" sz="1200" dirty="0">
              <a:solidFill>
                <a:schemeClr val="tx1"/>
              </a:solidFill>
            </a:endParaRPr>
          </a:p>
          <a:p>
            <a:pPr algn="ctr"/>
            <a:r>
              <a:rPr lang="es-CO" sz="1200" dirty="0">
                <a:solidFill>
                  <a:schemeClr val="tx1"/>
                </a:solidFill>
              </a:rPr>
              <a:t>3138750290</a:t>
            </a:r>
          </a:p>
        </p:txBody>
      </p:sp>
      <p:sp>
        <p:nvSpPr>
          <p:cNvPr id="22" name="Rectangle 21">
            <a:extLst>
              <a:ext uri="{FF2B5EF4-FFF2-40B4-BE49-F238E27FC236}">
                <a16:creationId xmlns:a16="http://schemas.microsoft.com/office/drawing/2014/main" id="{75BFAA41-B122-C3B7-33FE-A9A59FF91A3C}"/>
              </a:ext>
            </a:extLst>
          </p:cNvPr>
          <p:cNvSpPr/>
          <p:nvPr/>
        </p:nvSpPr>
        <p:spPr>
          <a:xfrm>
            <a:off x="6312409" y="4548735"/>
            <a:ext cx="2260121"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a:solidFill>
                  <a:schemeClr val="tx1"/>
                </a:solidFill>
              </a:rPr>
              <a:t>Harry Escobar</a:t>
            </a:r>
          </a:p>
          <a:p>
            <a:pPr algn="ctr"/>
            <a:r>
              <a:rPr lang="es-CO" sz="1200">
                <a:solidFill>
                  <a:schemeClr val="tx1"/>
                </a:solidFill>
              </a:rPr>
              <a:t>Asistente Técnico de LFS</a:t>
            </a:r>
          </a:p>
          <a:p>
            <a:pPr algn="ctr"/>
            <a:r>
              <a:rPr lang="es-CO" sz="1200">
                <a:solidFill>
                  <a:schemeClr val="tx1"/>
                </a:solidFill>
              </a:rPr>
              <a:t> </a:t>
            </a:r>
            <a:r>
              <a:rPr lang="es-CO" sz="1200" err="1">
                <a:solidFill>
                  <a:schemeClr val="tx1"/>
                </a:solidFill>
                <a:hlinkClick r:id="rId13"/>
              </a:rPr>
              <a:t>harry.escobar@nrc.no</a:t>
            </a:r>
            <a:endParaRPr lang="es-CO" sz="1200">
              <a:solidFill>
                <a:schemeClr val="tx1"/>
              </a:solidFill>
            </a:endParaRPr>
          </a:p>
          <a:p>
            <a:pPr algn="ctr"/>
            <a:r>
              <a:rPr lang="es-CO" sz="1200">
                <a:solidFill>
                  <a:schemeClr val="tx1"/>
                </a:solidFill>
              </a:rPr>
              <a:t>3102054461</a:t>
            </a:r>
          </a:p>
        </p:txBody>
      </p:sp>
      <p:sp>
        <p:nvSpPr>
          <p:cNvPr id="25" name="TextBox 24">
            <a:extLst>
              <a:ext uri="{FF2B5EF4-FFF2-40B4-BE49-F238E27FC236}">
                <a16:creationId xmlns:a16="http://schemas.microsoft.com/office/drawing/2014/main" id="{53F6EF5B-D2C1-925C-CBD8-D8438DB13BEB}"/>
              </a:ext>
            </a:extLst>
          </p:cNvPr>
          <p:cNvSpPr txBox="1"/>
          <p:nvPr/>
        </p:nvSpPr>
        <p:spPr>
          <a:xfrm>
            <a:off x="217847" y="5790089"/>
            <a:ext cx="6094562" cy="646331"/>
          </a:xfrm>
          <a:prstGeom prst="rect">
            <a:avLst/>
          </a:prstGeom>
          <a:noFill/>
        </p:spPr>
        <p:txBody>
          <a:bodyPr wrap="square">
            <a:spAutoFit/>
          </a:bodyPr>
          <a:lstStyle/>
          <a:p>
            <a:r>
              <a:rPr lang="es-CO" b="1"/>
              <a:t>Para reportes: </a:t>
            </a:r>
            <a:r>
              <a:rPr lang="es-CO">
                <a:hlinkClick r:id="rId14"/>
              </a:rPr>
              <a:t>co.copasst@nrc.no</a:t>
            </a:r>
            <a:endParaRPr lang="es-CO"/>
          </a:p>
          <a:p>
            <a:endParaRPr lang="es-CO"/>
          </a:p>
        </p:txBody>
      </p:sp>
      <p:pic>
        <p:nvPicPr>
          <p:cNvPr id="1026" name="Picture 2" descr="Multimedia">
            <a:extLst>
              <a:ext uri="{FF2B5EF4-FFF2-40B4-BE49-F238E27FC236}">
                <a16:creationId xmlns:a16="http://schemas.microsoft.com/office/drawing/2014/main" id="{88E4B04B-9FA4-B3CC-C97E-67533E56AF08}"/>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1719" t="8431" r="8388" b="-1"/>
          <a:stretch/>
        </p:blipFill>
        <p:spPr bwMode="auto">
          <a:xfrm>
            <a:off x="6884782" y="3346021"/>
            <a:ext cx="983037" cy="1125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Star: 10 Points 12">
            <a:extLst>
              <a:ext uri="{FF2B5EF4-FFF2-40B4-BE49-F238E27FC236}">
                <a16:creationId xmlns:a16="http://schemas.microsoft.com/office/drawing/2014/main" id="{27D09287-92A8-F516-1F5B-00E55956D22F}"/>
              </a:ext>
            </a:extLst>
          </p:cNvPr>
          <p:cNvSpPr/>
          <p:nvPr/>
        </p:nvSpPr>
        <p:spPr>
          <a:xfrm>
            <a:off x="10186019" y="46975"/>
            <a:ext cx="1830639" cy="1083733"/>
          </a:xfrm>
          <a:prstGeom prst="star10">
            <a:avLst/>
          </a:prstGeom>
          <a:ln>
            <a:solidFill>
              <a:schemeClr val="tx1"/>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MX" sz="1800" b="1">
              <a:solidFill>
                <a:schemeClr val="tx1"/>
              </a:solidFill>
            </a:endParaRPr>
          </a:p>
          <a:p>
            <a:pPr algn="ctr"/>
            <a:r>
              <a:rPr lang="es-MX" sz="1800" b="1">
                <a:solidFill>
                  <a:schemeClr val="tx1"/>
                </a:solidFill>
              </a:rPr>
              <a:t>Periodo</a:t>
            </a:r>
            <a:r>
              <a:rPr lang="es-MX" sz="1800" b="1">
                <a:solidFill>
                  <a:schemeClr val="bg1"/>
                </a:solidFill>
              </a:rPr>
              <a:t> 2023-2025</a:t>
            </a:r>
            <a:endParaRPr lang="es-CO" sz="1800" b="1">
              <a:solidFill>
                <a:schemeClr val="bg1"/>
              </a:solidFill>
            </a:endParaRPr>
          </a:p>
          <a:p>
            <a:pPr algn="ctr"/>
            <a:endParaRPr lang="es-CO"/>
          </a:p>
        </p:txBody>
      </p:sp>
      <p:pic>
        <p:nvPicPr>
          <p:cNvPr id="2" name="Picture 2" descr="Image">
            <a:extLst>
              <a:ext uri="{FF2B5EF4-FFF2-40B4-BE49-F238E27FC236}">
                <a16:creationId xmlns:a16="http://schemas.microsoft.com/office/drawing/2014/main" id="{D491A2EE-BD06-5A46-55F9-A27577C5011D}"/>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t="20069"/>
          <a:stretch/>
        </p:blipFill>
        <p:spPr bwMode="auto">
          <a:xfrm>
            <a:off x="6866974" y="1155479"/>
            <a:ext cx="1048312" cy="10747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5560E17-7C6A-81A7-8F67-DC2573BA7608}"/>
              </a:ext>
            </a:extLst>
          </p:cNvPr>
          <p:cNvPicPr>
            <a:picLocks noChangeAspect="1"/>
          </p:cNvPicPr>
          <p:nvPr/>
        </p:nvPicPr>
        <p:blipFill>
          <a:blip r:embed="rId17"/>
          <a:stretch>
            <a:fillRect/>
          </a:stretch>
        </p:blipFill>
        <p:spPr>
          <a:xfrm>
            <a:off x="4178830" y="3237432"/>
            <a:ext cx="908934" cy="1274794"/>
          </a:xfrm>
          <a:prstGeom prst="rect">
            <a:avLst/>
          </a:prstGeom>
          <a:ln>
            <a:noFill/>
          </a:ln>
          <a:effectLst>
            <a:outerShdw blurRad="292100" dist="139700" dir="2700000" algn="tl" rotWithShape="0">
              <a:srgbClr val="333333">
                <a:alpha val="65000"/>
              </a:srgbClr>
            </a:outerShdw>
          </a:effectLst>
        </p:spPr>
      </p:pic>
      <p:sp>
        <p:nvSpPr>
          <p:cNvPr id="3" name="Título 1">
            <a:extLst>
              <a:ext uri="{FF2B5EF4-FFF2-40B4-BE49-F238E27FC236}">
                <a16:creationId xmlns:a16="http://schemas.microsoft.com/office/drawing/2014/main" id="{7DD41BC9-4A6E-A512-B83F-2A873F54A0F4}"/>
              </a:ext>
            </a:extLst>
          </p:cNvPr>
          <p:cNvSpPr>
            <a:spLocks noGrp="1"/>
          </p:cNvSpPr>
          <p:nvPr>
            <p:ph type="title"/>
          </p:nvPr>
        </p:nvSpPr>
        <p:spPr>
          <a:xfrm>
            <a:off x="4072242" y="54353"/>
            <a:ext cx="3569749" cy="857918"/>
          </a:xfrm>
        </p:spPr>
        <p:txBody>
          <a:bodyPr/>
          <a:lstStyle/>
          <a:p>
            <a:pPr algn="ctr"/>
            <a:r>
              <a:rPr lang="es-CO" b="1"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INTEGRANTES</a:t>
            </a:r>
            <a:endParaRPr lang="es-CO"/>
          </a:p>
        </p:txBody>
      </p:sp>
      <p:pic>
        <p:nvPicPr>
          <p:cNvPr id="15" name="Imagen 14">
            <a:extLst>
              <a:ext uri="{FF2B5EF4-FFF2-40B4-BE49-F238E27FC236}">
                <a16:creationId xmlns:a16="http://schemas.microsoft.com/office/drawing/2014/main" id="{409E9AC8-692D-0986-D7E8-FE6375D0E1CE}"/>
              </a:ext>
            </a:extLst>
          </p:cNvPr>
          <p:cNvPicPr>
            <a:picLocks noChangeAspect="1"/>
          </p:cNvPicPr>
          <p:nvPr/>
        </p:nvPicPr>
        <p:blipFill>
          <a:blip r:embed="rId18"/>
          <a:stretch>
            <a:fillRect/>
          </a:stretch>
        </p:blipFill>
        <p:spPr>
          <a:xfrm>
            <a:off x="9523727" y="1015825"/>
            <a:ext cx="803667" cy="11326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16208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5695D2-9FCD-68A6-B308-2FAEC332D232}"/>
              </a:ext>
            </a:extLst>
          </p:cNvPr>
          <p:cNvSpPr>
            <a:spLocks noGrp="1"/>
          </p:cNvSpPr>
          <p:nvPr>
            <p:ph type="title"/>
          </p:nvPr>
        </p:nvSpPr>
        <p:spPr>
          <a:xfrm>
            <a:off x="1062534" y="118202"/>
            <a:ext cx="10515600" cy="857918"/>
          </a:xfrm>
        </p:spPr>
        <p:txBody>
          <a:bodyPr/>
          <a:lstStyle/>
          <a:p>
            <a:pPr algn="ctr"/>
            <a:r>
              <a:rPr lang="es-CO" b="1"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COMITÉ DE CONVIVENCIA LABORAL (CCL)</a:t>
            </a:r>
            <a:endParaRPr lang="es-CO"/>
          </a:p>
        </p:txBody>
      </p:sp>
      <p:sp>
        <p:nvSpPr>
          <p:cNvPr id="3" name="Marcador de texto 2">
            <a:extLst>
              <a:ext uri="{FF2B5EF4-FFF2-40B4-BE49-F238E27FC236}">
                <a16:creationId xmlns:a16="http://schemas.microsoft.com/office/drawing/2014/main" id="{CC475623-BB6B-B4E0-7510-F835F98BBF8E}"/>
              </a:ext>
            </a:extLst>
          </p:cNvPr>
          <p:cNvSpPr>
            <a:spLocks noGrp="1"/>
          </p:cNvSpPr>
          <p:nvPr>
            <p:ph type="body" idx="1"/>
          </p:nvPr>
        </p:nvSpPr>
        <p:spPr>
          <a:xfrm>
            <a:off x="1818968" y="1216205"/>
            <a:ext cx="1914010" cy="420636"/>
          </a:xfrm>
        </p:spPr>
        <p:txBody>
          <a:bodyPr/>
          <a:lstStyle/>
          <a:p>
            <a:pPr algn="ctr"/>
            <a:r>
              <a:rPr lang="es-CO">
                <a:solidFill>
                  <a:srgbClr val="0070C0"/>
                </a:solidFill>
              </a:rPr>
              <a:t>Objetivo</a:t>
            </a:r>
          </a:p>
        </p:txBody>
      </p:sp>
      <p:sp>
        <p:nvSpPr>
          <p:cNvPr id="4" name="Marcador de contenido 3">
            <a:extLst>
              <a:ext uri="{FF2B5EF4-FFF2-40B4-BE49-F238E27FC236}">
                <a16:creationId xmlns:a16="http://schemas.microsoft.com/office/drawing/2014/main" id="{DB807AA4-CA28-F361-2813-60FD5FDEFB10}"/>
              </a:ext>
            </a:extLst>
          </p:cNvPr>
          <p:cNvSpPr>
            <a:spLocks noGrp="1"/>
          </p:cNvSpPr>
          <p:nvPr>
            <p:ph sz="half" idx="2"/>
          </p:nvPr>
        </p:nvSpPr>
        <p:spPr>
          <a:xfrm>
            <a:off x="426834" y="1826648"/>
            <a:ext cx="5443024" cy="3684588"/>
          </a:xfrm>
        </p:spPr>
        <p:txBody>
          <a:bodyPr vert="horz" lIns="91440" tIns="45720" rIns="91440" bIns="45720" rtlCol="0" anchor="t">
            <a:noAutofit/>
          </a:bodyPr>
          <a:lstStyle/>
          <a:p>
            <a:pPr algn="just">
              <a:buFont typeface="Wingdings" panose="05000000000000000000" pitchFamily="2" charset="2"/>
              <a:buChar char="Ø"/>
            </a:pPr>
            <a:r>
              <a:rPr kumimoji="0" lang="es-MX" sz="2000" b="0" i="0" u="none" strike="noStrike" cap="none" normalizeH="0" baseline="0" dirty="0">
                <a:ln>
                  <a:noFill/>
                </a:ln>
                <a:solidFill>
                  <a:srgbClr val="000000"/>
                </a:solidFill>
                <a:effectLst/>
                <a:latin typeface="+mj-lt"/>
                <a:cs typeface="Arial" pitchFamily="34" charset="0"/>
              </a:rPr>
              <a:t>Es un grupo, conformado por representantes del empleador y de los trabajadores, que   busca prevenir el acoso laboral contribuyendo a proteger a los empleados contra los     riesgos psicosociales que afectan la salud en los lugares de trabajo.</a:t>
            </a:r>
            <a:endParaRPr lang="en-US" dirty="0"/>
          </a:p>
          <a:p>
            <a:pPr algn="just">
              <a:buFont typeface="Wingdings" panose="05000000000000000000" pitchFamily="2" charset="2"/>
              <a:buChar char="Ø"/>
            </a:pPr>
            <a:r>
              <a:rPr kumimoji="0" lang="es-MX" sz="2000" b="1" i="0" u="none" strike="noStrike" cap="none" normalizeH="0" baseline="0" dirty="0">
                <a:ln>
                  <a:noFill/>
                </a:ln>
                <a:solidFill>
                  <a:srgbClr val="000000"/>
                </a:solidFill>
                <a:effectLst/>
                <a:latin typeface="+mj-lt"/>
                <a:cs typeface="Arial"/>
              </a:rPr>
              <a:t>¿Qué es Acoso Laboral? </a:t>
            </a:r>
            <a:r>
              <a:rPr kumimoji="0" lang="es-CO" sz="2000" b="0" i="0" u="none" strike="noStrike" cap="none" normalizeH="0" baseline="0" dirty="0">
                <a:ln>
                  <a:noFill/>
                </a:ln>
                <a:solidFill>
                  <a:srgbClr val="000000"/>
                </a:solidFill>
                <a:effectLst/>
                <a:latin typeface="Calibri Light"/>
                <a:ea typeface="Calibri Light" panose="020F0302020204030204" pitchFamily="34" charset="0"/>
                <a:cs typeface="Calibri Light"/>
              </a:rPr>
              <a:t>Toda </a:t>
            </a:r>
            <a:r>
              <a:rPr kumimoji="0" lang="es-CO" sz="2000" b="0" i="0" strike="noStrike" cap="none" normalizeH="0" baseline="0" dirty="0">
                <a:ln>
                  <a:noFill/>
                </a:ln>
                <a:solidFill>
                  <a:srgbClr val="000000"/>
                </a:solidFill>
                <a:effectLst/>
                <a:latin typeface="Calibri Light"/>
                <a:ea typeface="Calibri Light" panose="020F0302020204030204" pitchFamily="34" charset="0"/>
                <a:cs typeface="Calibri Light"/>
              </a:rPr>
              <a:t>conducta persistente y demostrable</a:t>
            </a:r>
            <a:r>
              <a:rPr kumimoji="0" lang="es-CO" sz="2000" b="0" i="0" u="none" strike="noStrike" cap="none" normalizeH="0" baseline="0" dirty="0">
                <a:ln>
                  <a:noFill/>
                </a:ln>
                <a:solidFill>
                  <a:srgbClr val="000000"/>
                </a:solidFill>
                <a:effectLst/>
                <a:latin typeface="Calibri Light"/>
                <a:ea typeface="Calibri Light" panose="020F0302020204030204" pitchFamily="34" charset="0"/>
                <a:cs typeface="Calibri Light"/>
              </a:rPr>
              <a:t>, ejercida sobre un empleado o trabajador por parte de un empleado, jefe o superior jerárquico inmediato o mediato, un compañero de trabajo o un subalterno, encaminada a infundir miedo, intimidación, terror y angustia, a causar perjuicio laboral, generar desmotivación en el trabajo o inducir la renuncia del mismo</a:t>
            </a:r>
            <a:r>
              <a:rPr lang="es-CO" sz="2000" dirty="0">
                <a:solidFill>
                  <a:srgbClr val="000000"/>
                </a:solidFill>
                <a:latin typeface="Calibri Light"/>
                <a:ea typeface="Calibri Light" panose="020F0302020204030204" pitchFamily="34" charset="0"/>
                <a:cs typeface="Calibri Light"/>
              </a:rPr>
              <a:t>”.</a:t>
            </a:r>
            <a:endParaRPr lang="es-CO" sz="2000" b="0" i="0" u="none" strike="noStrike" cap="none" normalizeH="0" baseline="0" dirty="0">
              <a:ln>
                <a:noFill/>
              </a:ln>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endParaRPr>
          </a:p>
          <a:p>
            <a:pPr marL="0" indent="0" algn="just">
              <a:buNone/>
            </a:pPr>
            <a:endParaRPr kumimoji="0" lang="es-MX" sz="2000" b="1" i="0" u="none" strike="noStrike" cap="none" normalizeH="0" baseline="0" dirty="0">
              <a:ln>
                <a:noFill/>
              </a:ln>
              <a:solidFill>
                <a:srgbClr val="000000"/>
              </a:solidFill>
              <a:effectLst/>
              <a:latin typeface="+mj-lt"/>
              <a:cs typeface="Arial" pitchFamily="34" charset="0"/>
            </a:endParaRPr>
          </a:p>
          <a:p>
            <a:pPr marL="227965" indent="-227965" algn="just"/>
            <a:endParaRPr lang="es-CO" sz="2000" dirty="0">
              <a:latin typeface="+mj-lt"/>
              <a:cs typeface="Calibri Light" panose="020F0302020204030204"/>
            </a:endParaRPr>
          </a:p>
        </p:txBody>
      </p:sp>
      <p:sp>
        <p:nvSpPr>
          <p:cNvPr id="5" name="Marcador de texto 4">
            <a:extLst>
              <a:ext uri="{FF2B5EF4-FFF2-40B4-BE49-F238E27FC236}">
                <a16:creationId xmlns:a16="http://schemas.microsoft.com/office/drawing/2014/main" id="{21CA02AC-FDBC-541C-80A7-30EEB65E9607}"/>
              </a:ext>
            </a:extLst>
          </p:cNvPr>
          <p:cNvSpPr>
            <a:spLocks noGrp="1"/>
          </p:cNvSpPr>
          <p:nvPr>
            <p:ph type="body" sz="quarter" idx="3"/>
          </p:nvPr>
        </p:nvSpPr>
        <p:spPr>
          <a:xfrm>
            <a:off x="7905135" y="1157365"/>
            <a:ext cx="1883747" cy="479476"/>
          </a:xfrm>
        </p:spPr>
        <p:txBody>
          <a:bodyPr/>
          <a:lstStyle/>
          <a:p>
            <a:pPr algn="ctr"/>
            <a:r>
              <a:rPr lang="es-CO">
                <a:solidFill>
                  <a:srgbClr val="0070C0"/>
                </a:solidFill>
              </a:rPr>
              <a:t>Funciones</a:t>
            </a:r>
          </a:p>
        </p:txBody>
      </p:sp>
      <p:sp>
        <p:nvSpPr>
          <p:cNvPr id="6" name="Marcador de contenido 5">
            <a:extLst>
              <a:ext uri="{FF2B5EF4-FFF2-40B4-BE49-F238E27FC236}">
                <a16:creationId xmlns:a16="http://schemas.microsoft.com/office/drawing/2014/main" id="{B00ED7CE-06EB-E73F-331B-0A8325862646}"/>
              </a:ext>
            </a:extLst>
          </p:cNvPr>
          <p:cNvSpPr>
            <a:spLocks noGrp="1"/>
          </p:cNvSpPr>
          <p:nvPr>
            <p:ph sz="quarter" idx="4"/>
          </p:nvPr>
        </p:nvSpPr>
        <p:spPr>
          <a:xfrm>
            <a:off x="6322144" y="1826648"/>
            <a:ext cx="5183188" cy="3684588"/>
          </a:xfrm>
        </p:spPr>
        <p:txBody>
          <a:bodyPr>
            <a:noAutofit/>
          </a:bodyPr>
          <a:lstStyle/>
          <a:p>
            <a:pPr algn="just">
              <a:buFont typeface="Wingdings" panose="05000000000000000000" pitchFamily="2" charset="2"/>
              <a:buChar char="Ø"/>
            </a:pPr>
            <a:r>
              <a:rPr lang="es-ES" sz="2000" dirty="0">
                <a:latin typeface="Calibri Light" panose="020F0302020204030204" pitchFamily="34" charset="0"/>
                <a:ea typeface="Calibri Light" panose="020F0302020204030204" pitchFamily="34" charset="0"/>
                <a:cs typeface="Calibri Light" panose="020F0302020204030204" pitchFamily="34" charset="0"/>
              </a:rPr>
              <a:t>Recibir y dar trámite a las quejas presentadas que puedan constituir acoso laboral, así como las pruebas que las soportan.</a:t>
            </a:r>
          </a:p>
          <a:p>
            <a:pPr marL="0" indent="0" algn="just">
              <a:buNone/>
            </a:pPr>
            <a:endParaRPr lang="es-ES" sz="2000" dirty="0">
              <a:latin typeface="Calibri Light" panose="020F0302020204030204" pitchFamily="34" charset="0"/>
              <a:ea typeface="Calibri Light" panose="020F0302020204030204" pitchFamily="34" charset="0"/>
              <a:cs typeface="Calibri Light" panose="020F0302020204030204" pitchFamily="34" charset="0"/>
            </a:endParaRPr>
          </a:p>
          <a:p>
            <a:pPr algn="just">
              <a:buFont typeface="Wingdings" panose="05000000000000000000" pitchFamily="2" charset="2"/>
              <a:buChar char="Ø"/>
            </a:pPr>
            <a:r>
              <a:rPr lang="es-ES" sz="2000" dirty="0">
                <a:latin typeface="Calibri Light" panose="020F0302020204030204" pitchFamily="34" charset="0"/>
                <a:ea typeface="Calibri Light" panose="020F0302020204030204" pitchFamily="34" charset="0"/>
                <a:cs typeface="Calibri Light" panose="020F0302020204030204" pitchFamily="34" charset="0"/>
              </a:rPr>
              <a:t>Escuchar a las partes involucradas de manera individual sobre los hechos que dieron lugar a la queja. </a:t>
            </a:r>
          </a:p>
          <a:p>
            <a:pPr algn="just">
              <a:buFont typeface="Wingdings" panose="05000000000000000000" pitchFamily="2" charset="2"/>
              <a:buChar char="v"/>
            </a:pPr>
            <a:endParaRPr lang="es-ES" sz="2000" dirty="0">
              <a:latin typeface="Calibri Light" panose="020F0302020204030204" pitchFamily="34" charset="0"/>
              <a:ea typeface="Calibri Light" panose="020F0302020204030204" pitchFamily="34" charset="0"/>
              <a:cs typeface="Calibri Light" panose="020F0302020204030204" pitchFamily="34" charset="0"/>
            </a:endParaRPr>
          </a:p>
          <a:p>
            <a:pPr algn="just">
              <a:buFont typeface="Wingdings" panose="05000000000000000000" pitchFamily="2" charset="2"/>
              <a:buChar char="Ø"/>
            </a:pPr>
            <a:r>
              <a:rPr lang="es-ES" sz="2000" dirty="0">
                <a:latin typeface="Calibri Light" panose="020F0302020204030204" pitchFamily="34" charset="0"/>
                <a:ea typeface="Calibri Light" panose="020F0302020204030204" pitchFamily="34" charset="0"/>
                <a:cs typeface="Calibri Light" panose="020F0302020204030204" pitchFamily="34" charset="0"/>
              </a:rPr>
              <a:t>Formular un plan de mejora acordado entre las partes, para construir, renovar y promover la convivencia laboral, garantizando en todos los casos el principio de la confi­dencialidad.</a:t>
            </a:r>
          </a:p>
          <a:p>
            <a:pPr marL="0" indent="0" algn="just">
              <a:buNone/>
            </a:pPr>
            <a:endParaRPr lang="es-ES" sz="2000" dirty="0">
              <a:latin typeface="Calibri Light" panose="020F0302020204030204" pitchFamily="34" charset="0"/>
              <a:ea typeface="Calibri Light" panose="020F0302020204030204" pitchFamily="34" charset="0"/>
              <a:cs typeface="Calibri Light" panose="020F0302020204030204" pitchFamily="34" charset="0"/>
            </a:endParaRPr>
          </a:p>
          <a:p>
            <a:pPr marL="0" indent="0" algn="just">
              <a:buNone/>
            </a:pPr>
            <a:endParaRPr lang="es-ES" sz="2000" dirty="0">
              <a:latin typeface="Calibri Light" panose="020F0302020204030204" pitchFamily="34" charset="0"/>
              <a:ea typeface="Calibri Light" panose="020F0302020204030204" pitchFamily="34" charset="0"/>
              <a:cs typeface="Calibri Light" panose="020F0302020204030204" pitchFamily="34" charset="0"/>
            </a:endParaRPr>
          </a:p>
          <a:p>
            <a:pPr algn="just">
              <a:buFont typeface="Wingdings" panose="05000000000000000000" pitchFamily="2" charset="2"/>
              <a:buChar char="v"/>
            </a:pPr>
            <a:endParaRPr lang="es-ES" sz="2000" dirty="0">
              <a:latin typeface="Calibri Light" panose="020F0302020204030204" pitchFamily="34" charset="0"/>
              <a:ea typeface="Calibri Light" panose="020F0302020204030204" pitchFamily="34" charset="0"/>
              <a:cs typeface="Calibri Light" panose="020F0302020204030204" pitchFamily="34" charset="0"/>
            </a:endParaRPr>
          </a:p>
          <a:p>
            <a:pPr algn="just"/>
            <a:endParaRPr lang="es-CO" sz="2000" dirty="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7" name="Picture 6">
            <a:extLst>
              <a:ext uri="{FF2B5EF4-FFF2-40B4-BE49-F238E27FC236}">
                <a16:creationId xmlns:a16="http://schemas.microsoft.com/office/drawing/2014/main" id="{A030553C-FDF3-1AD1-0BFF-4AC2BEE24656}"/>
              </a:ext>
            </a:extLst>
          </p:cNvPr>
          <p:cNvPicPr>
            <a:picLocks noChangeAspect="1"/>
          </p:cNvPicPr>
          <p:nvPr/>
        </p:nvPicPr>
        <p:blipFill>
          <a:blip r:embed="rId2"/>
          <a:stretch>
            <a:fillRect/>
          </a:stretch>
        </p:blipFill>
        <p:spPr>
          <a:xfrm>
            <a:off x="5700819" y="884808"/>
            <a:ext cx="953036" cy="935912"/>
          </a:xfrm>
          <a:prstGeom prst="rect">
            <a:avLst/>
          </a:prstGeom>
        </p:spPr>
      </p:pic>
    </p:spTree>
    <p:extLst>
      <p:ext uri="{BB962C8B-B14F-4D97-AF65-F5344CB8AC3E}">
        <p14:creationId xmlns:p14="http://schemas.microsoft.com/office/powerpoint/2010/main" val="2501444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A82DEFA0-11AA-8114-0F33-E48987CC4E58}"/>
              </a:ext>
            </a:extLst>
          </p:cNvPr>
          <p:cNvSpPr txBox="1"/>
          <p:nvPr/>
        </p:nvSpPr>
        <p:spPr>
          <a:xfrm>
            <a:off x="304801" y="5680149"/>
            <a:ext cx="6096000" cy="369332"/>
          </a:xfrm>
          <a:prstGeom prst="rect">
            <a:avLst/>
          </a:prstGeom>
          <a:noFill/>
        </p:spPr>
        <p:txBody>
          <a:bodyPr wrap="square">
            <a:spAutoFit/>
          </a:bodyPr>
          <a:lstStyle/>
          <a:p>
            <a:r>
              <a:rPr lang="es-CO" sz="1800" b="1">
                <a:latin typeface="Calibri Light"/>
                <a:cs typeface="Calibri"/>
              </a:rPr>
              <a:t>Para recepción de quejas:</a:t>
            </a:r>
            <a:r>
              <a:rPr lang="es-CO" sz="1800" b="1">
                <a:latin typeface="Calibri"/>
                <a:cs typeface="Calibri"/>
              </a:rPr>
              <a:t> </a:t>
            </a:r>
            <a:r>
              <a:rPr lang="es-CO" sz="1800" b="1" err="1">
                <a:latin typeface="Calibri"/>
                <a:cs typeface="Calibri"/>
                <a:hlinkClick r:id="rId2"/>
              </a:rPr>
              <a:t>co.comitedeconvivencia@nrc.no</a:t>
            </a:r>
            <a:endParaRPr lang="es-CO" sz="1800" b="1">
              <a:latin typeface="Calibri"/>
              <a:cs typeface="Calibri"/>
            </a:endParaRPr>
          </a:p>
        </p:txBody>
      </p:sp>
      <p:pic>
        <p:nvPicPr>
          <p:cNvPr id="2" name="Picture 1">
            <a:extLst>
              <a:ext uri="{FF2B5EF4-FFF2-40B4-BE49-F238E27FC236}">
                <a16:creationId xmlns:a16="http://schemas.microsoft.com/office/drawing/2014/main" id="{5DCD3899-C518-E206-0827-034FE6A1034B}"/>
              </a:ext>
            </a:extLst>
          </p:cNvPr>
          <p:cNvPicPr>
            <a:picLocks noChangeAspect="1"/>
          </p:cNvPicPr>
          <p:nvPr/>
        </p:nvPicPr>
        <p:blipFill>
          <a:blip r:embed="rId3"/>
          <a:stretch>
            <a:fillRect/>
          </a:stretch>
        </p:blipFill>
        <p:spPr>
          <a:xfrm>
            <a:off x="1393722" y="1133617"/>
            <a:ext cx="9392266" cy="4455574"/>
          </a:xfrm>
          <a:prstGeom prst="rect">
            <a:avLst/>
          </a:prstGeom>
        </p:spPr>
      </p:pic>
      <p:pic>
        <p:nvPicPr>
          <p:cNvPr id="5" name="Picture 4">
            <a:extLst>
              <a:ext uri="{FF2B5EF4-FFF2-40B4-BE49-F238E27FC236}">
                <a16:creationId xmlns:a16="http://schemas.microsoft.com/office/drawing/2014/main" id="{DAFE6C23-505E-D6CB-3223-2449CA0CDA9F}"/>
              </a:ext>
            </a:extLst>
          </p:cNvPr>
          <p:cNvPicPr>
            <a:picLocks noChangeAspect="1"/>
          </p:cNvPicPr>
          <p:nvPr/>
        </p:nvPicPr>
        <p:blipFill>
          <a:blip r:embed="rId4"/>
          <a:stretch>
            <a:fillRect/>
          </a:stretch>
        </p:blipFill>
        <p:spPr>
          <a:xfrm>
            <a:off x="9591368" y="97893"/>
            <a:ext cx="2030362" cy="1217600"/>
          </a:xfrm>
          <a:prstGeom prst="rect">
            <a:avLst/>
          </a:prstGeom>
        </p:spPr>
      </p:pic>
      <p:sp>
        <p:nvSpPr>
          <p:cNvPr id="8" name="Título 1">
            <a:extLst>
              <a:ext uri="{FF2B5EF4-FFF2-40B4-BE49-F238E27FC236}">
                <a16:creationId xmlns:a16="http://schemas.microsoft.com/office/drawing/2014/main" id="{3EFFC0CE-6B48-A508-2478-C3EFAE1E087E}"/>
              </a:ext>
            </a:extLst>
          </p:cNvPr>
          <p:cNvSpPr>
            <a:spLocks noGrp="1"/>
          </p:cNvSpPr>
          <p:nvPr>
            <p:ph type="title"/>
          </p:nvPr>
        </p:nvSpPr>
        <p:spPr>
          <a:xfrm>
            <a:off x="4305758" y="275579"/>
            <a:ext cx="3569749" cy="857918"/>
          </a:xfrm>
        </p:spPr>
        <p:txBody>
          <a:bodyPr/>
          <a:lstStyle/>
          <a:p>
            <a:pPr algn="ctr"/>
            <a:r>
              <a:rPr lang="es-CO" b="1"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INTEGRANTES</a:t>
            </a:r>
            <a:endParaRPr lang="es-CO"/>
          </a:p>
        </p:txBody>
      </p:sp>
    </p:spTree>
    <p:extLst>
      <p:ext uri="{BB962C8B-B14F-4D97-AF65-F5344CB8AC3E}">
        <p14:creationId xmlns:p14="http://schemas.microsoft.com/office/powerpoint/2010/main" val="542183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E1D873-67CC-07A9-E06F-563E8F57D3A7}"/>
              </a:ext>
            </a:extLst>
          </p:cNvPr>
          <p:cNvSpPr>
            <a:spLocks noGrp="1"/>
          </p:cNvSpPr>
          <p:nvPr>
            <p:ph type="title"/>
          </p:nvPr>
        </p:nvSpPr>
        <p:spPr>
          <a:xfrm>
            <a:off x="3575255" y="208869"/>
            <a:ext cx="5041490" cy="784189"/>
          </a:xfrm>
        </p:spPr>
        <p:txBody>
          <a:bodyPr/>
          <a:lstStyle/>
          <a:p>
            <a:pPr algn="ctr"/>
            <a:r>
              <a:rPr lang="es-CO" b="1"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BRIGADA DEL ÁREA</a:t>
            </a:r>
            <a:endParaRPr lang="es-CO"/>
          </a:p>
        </p:txBody>
      </p:sp>
      <p:sp>
        <p:nvSpPr>
          <p:cNvPr id="3" name="Marcador de contenido 2">
            <a:extLst>
              <a:ext uri="{FF2B5EF4-FFF2-40B4-BE49-F238E27FC236}">
                <a16:creationId xmlns:a16="http://schemas.microsoft.com/office/drawing/2014/main" id="{EF6E4813-FCF8-4D3A-D25F-255F68A03707}"/>
              </a:ext>
            </a:extLst>
          </p:cNvPr>
          <p:cNvSpPr>
            <a:spLocks noGrp="1"/>
          </p:cNvSpPr>
          <p:nvPr>
            <p:ph sz="half" idx="1"/>
          </p:nvPr>
        </p:nvSpPr>
        <p:spPr>
          <a:xfrm>
            <a:off x="936524" y="3015328"/>
            <a:ext cx="4205748" cy="2677549"/>
          </a:xfrm>
        </p:spPr>
        <p:txBody>
          <a:bodyPr>
            <a:normAutofit/>
          </a:bodyPr>
          <a:lstStyle/>
          <a:p>
            <a:pPr algn="just">
              <a:buFont typeface="Wingdings" panose="05000000000000000000" pitchFamily="2" charset="2"/>
              <a:buChar char="Ø"/>
            </a:pPr>
            <a:r>
              <a:rPr lang="es-MX" sz="2000" dirty="0">
                <a:latin typeface="+mj-lt"/>
              </a:rPr>
              <a:t>Tiene como propósito comunicar a cerca de las posibles situaciones de emergencia que se pueden presentar dentro de la organización, así como prevenir a los trabajadores sobre los riesgos y emergencias que pueden presentarse a fin de identificar y aplicar las medidas de prevención necesarias.</a:t>
            </a:r>
            <a:endParaRPr lang="es-CO" sz="2000" dirty="0">
              <a:latin typeface="+mj-lt"/>
            </a:endParaRPr>
          </a:p>
        </p:txBody>
      </p:sp>
      <p:graphicFrame>
        <p:nvGraphicFramePr>
          <p:cNvPr id="5" name="Diagrama 4">
            <a:extLst>
              <a:ext uri="{FF2B5EF4-FFF2-40B4-BE49-F238E27FC236}">
                <a16:creationId xmlns:a16="http://schemas.microsoft.com/office/drawing/2014/main" id="{0028569E-E6C2-4353-997D-6437FE58286E}"/>
              </a:ext>
            </a:extLst>
          </p:cNvPr>
          <p:cNvGraphicFramePr/>
          <p:nvPr>
            <p:extLst>
              <p:ext uri="{D42A27DB-BD31-4B8C-83A1-F6EECF244321}">
                <p14:modId xmlns:p14="http://schemas.microsoft.com/office/powerpoint/2010/main" val="179861631"/>
              </p:ext>
            </p:extLst>
          </p:nvPr>
        </p:nvGraphicFramePr>
        <p:xfrm>
          <a:off x="6096000" y="1184788"/>
          <a:ext cx="5794479" cy="28366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5503968B-B26F-732E-441B-7CC08F12E1F9}"/>
              </a:ext>
            </a:extLst>
          </p:cNvPr>
          <p:cNvGraphicFramePr/>
          <p:nvPr>
            <p:extLst>
              <p:ext uri="{D42A27DB-BD31-4B8C-83A1-F6EECF244321}">
                <p14:modId xmlns:p14="http://schemas.microsoft.com/office/powerpoint/2010/main" val="3889709684"/>
              </p:ext>
            </p:extLst>
          </p:nvPr>
        </p:nvGraphicFramePr>
        <p:xfrm>
          <a:off x="6096000" y="3905116"/>
          <a:ext cx="3805084" cy="17877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 name="Picture 241">
            <a:extLst>
              <a:ext uri="{FF2B5EF4-FFF2-40B4-BE49-F238E27FC236}">
                <a16:creationId xmlns:a16="http://schemas.microsoft.com/office/drawing/2014/main" id="{3B96681C-0A31-2032-80A9-20345655F776}"/>
              </a:ext>
            </a:extLst>
          </p:cNvPr>
          <p:cNvPicPr>
            <a:picLocks noChangeAspect="1"/>
          </p:cNvPicPr>
          <p:nvPr/>
        </p:nvPicPr>
        <p:blipFill>
          <a:blip r:embed="rId12"/>
          <a:stretch>
            <a:fillRect/>
          </a:stretch>
        </p:blipFill>
        <p:spPr>
          <a:xfrm>
            <a:off x="1747228" y="1044969"/>
            <a:ext cx="2743200" cy="1918447"/>
          </a:xfrm>
          <a:prstGeom prst="rect">
            <a:avLst/>
          </a:prstGeom>
        </p:spPr>
      </p:pic>
    </p:spTree>
    <p:extLst>
      <p:ext uri="{BB962C8B-B14F-4D97-AF65-F5344CB8AC3E}">
        <p14:creationId xmlns:p14="http://schemas.microsoft.com/office/powerpoint/2010/main" val="477517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E63853-C7AE-67F4-E930-3A3B623DF722}"/>
              </a:ext>
            </a:extLst>
          </p:cNvPr>
          <p:cNvSpPr>
            <a:spLocks noGrp="1"/>
          </p:cNvSpPr>
          <p:nvPr>
            <p:ph type="title"/>
          </p:nvPr>
        </p:nvSpPr>
        <p:spPr>
          <a:xfrm>
            <a:off x="2769430" y="155616"/>
            <a:ext cx="6163956" cy="697630"/>
          </a:xfrm>
        </p:spPr>
        <p:txBody>
          <a:bodyPr/>
          <a:lstStyle/>
          <a:p>
            <a:pPr algn="ctr"/>
            <a:r>
              <a:rPr lang="es-MX">
                <a:solidFill>
                  <a:schemeClr val="accent2"/>
                </a:solidFill>
                <a:latin typeface="Britannic Bold" panose="020B0903060703020204" pitchFamily="34" charset="0"/>
              </a:rPr>
              <a:t>COMITÉ DE BIENESTAR</a:t>
            </a:r>
            <a:endParaRPr lang="es-CO"/>
          </a:p>
        </p:txBody>
      </p:sp>
      <p:sp>
        <p:nvSpPr>
          <p:cNvPr id="3" name="Marcador de texto 2">
            <a:extLst>
              <a:ext uri="{FF2B5EF4-FFF2-40B4-BE49-F238E27FC236}">
                <a16:creationId xmlns:a16="http://schemas.microsoft.com/office/drawing/2014/main" id="{A0911C2F-CC14-C1C5-A70A-491B995040DF}"/>
              </a:ext>
            </a:extLst>
          </p:cNvPr>
          <p:cNvSpPr>
            <a:spLocks noGrp="1"/>
          </p:cNvSpPr>
          <p:nvPr>
            <p:ph type="body" idx="1"/>
          </p:nvPr>
        </p:nvSpPr>
        <p:spPr>
          <a:xfrm>
            <a:off x="1474839" y="1033155"/>
            <a:ext cx="1700879" cy="430469"/>
          </a:xfrm>
        </p:spPr>
        <p:txBody>
          <a:bodyPr>
            <a:normAutofit lnSpcReduction="10000"/>
          </a:bodyPr>
          <a:lstStyle/>
          <a:p>
            <a:pPr algn="ctr"/>
            <a:r>
              <a:rPr lang="es-MX">
                <a:solidFill>
                  <a:srgbClr val="0070C0"/>
                </a:solidFill>
              </a:rPr>
              <a:t>Objetivo</a:t>
            </a:r>
            <a:endParaRPr lang="es-CO">
              <a:solidFill>
                <a:srgbClr val="0070C0"/>
              </a:solidFill>
            </a:endParaRPr>
          </a:p>
        </p:txBody>
      </p:sp>
      <p:sp>
        <p:nvSpPr>
          <p:cNvPr id="4" name="Marcador de contenido 3">
            <a:extLst>
              <a:ext uri="{FF2B5EF4-FFF2-40B4-BE49-F238E27FC236}">
                <a16:creationId xmlns:a16="http://schemas.microsoft.com/office/drawing/2014/main" id="{C3BE524F-7BFE-0C19-A1F7-3252984E7FE8}"/>
              </a:ext>
            </a:extLst>
          </p:cNvPr>
          <p:cNvSpPr>
            <a:spLocks noGrp="1"/>
          </p:cNvSpPr>
          <p:nvPr>
            <p:ph sz="half" idx="2"/>
          </p:nvPr>
        </p:nvSpPr>
        <p:spPr>
          <a:xfrm>
            <a:off x="299015" y="1856145"/>
            <a:ext cx="5157787" cy="3684587"/>
          </a:xfrm>
        </p:spPr>
        <p:txBody>
          <a:bodyPr>
            <a:normAutofit/>
          </a:bodyPr>
          <a:lstStyle/>
          <a:p>
            <a:pPr algn="just">
              <a:buFont typeface="Wingdings" panose="05000000000000000000" pitchFamily="2" charset="2"/>
              <a:buChar char="Ø"/>
            </a:pPr>
            <a:r>
              <a:rPr lang="es-MX" sz="2000" b="0" i="0" dirty="0">
                <a:solidFill>
                  <a:srgbClr val="000000"/>
                </a:solidFill>
                <a:effectLst/>
                <a:latin typeface="+mj-lt"/>
              </a:rPr>
              <a:t>Lo que se espera es promover en la organización el equilibrio entre la vida personal y laboral, a través de iniciativas enfocadas en la tranquilidad, la desconexión, equilibrio emocional, mental y social con el objetivo de fortalecer la calidad de vida de los trabajadores.  </a:t>
            </a:r>
            <a:endParaRPr lang="es-CO" sz="2000" dirty="0">
              <a:latin typeface="+mj-lt"/>
            </a:endParaRPr>
          </a:p>
        </p:txBody>
      </p:sp>
      <p:sp>
        <p:nvSpPr>
          <p:cNvPr id="5" name="Marcador de texto 4">
            <a:extLst>
              <a:ext uri="{FF2B5EF4-FFF2-40B4-BE49-F238E27FC236}">
                <a16:creationId xmlns:a16="http://schemas.microsoft.com/office/drawing/2014/main" id="{37B98FAA-5AE7-BF7E-EEF5-342C4DBE0096}"/>
              </a:ext>
            </a:extLst>
          </p:cNvPr>
          <p:cNvSpPr>
            <a:spLocks noGrp="1"/>
          </p:cNvSpPr>
          <p:nvPr>
            <p:ph type="body" sz="quarter" idx="3"/>
          </p:nvPr>
        </p:nvSpPr>
        <p:spPr>
          <a:xfrm>
            <a:off x="7816645" y="1052820"/>
            <a:ext cx="1542796" cy="410804"/>
          </a:xfrm>
        </p:spPr>
        <p:txBody>
          <a:bodyPr>
            <a:normAutofit lnSpcReduction="10000"/>
          </a:bodyPr>
          <a:lstStyle/>
          <a:p>
            <a:pPr algn="ctr"/>
            <a:r>
              <a:rPr lang="es-MX">
                <a:solidFill>
                  <a:srgbClr val="0070C0"/>
                </a:solidFill>
              </a:rPr>
              <a:t>Alcance</a:t>
            </a:r>
            <a:endParaRPr lang="es-CO">
              <a:solidFill>
                <a:srgbClr val="0070C0"/>
              </a:solidFill>
            </a:endParaRPr>
          </a:p>
        </p:txBody>
      </p:sp>
      <p:sp>
        <p:nvSpPr>
          <p:cNvPr id="6" name="Marcador de contenido 5">
            <a:extLst>
              <a:ext uri="{FF2B5EF4-FFF2-40B4-BE49-F238E27FC236}">
                <a16:creationId xmlns:a16="http://schemas.microsoft.com/office/drawing/2014/main" id="{E9478387-E7BC-9BD6-2A8C-C425CD57F666}"/>
              </a:ext>
            </a:extLst>
          </p:cNvPr>
          <p:cNvSpPr>
            <a:spLocks noGrp="1"/>
          </p:cNvSpPr>
          <p:nvPr>
            <p:ph sz="quarter" idx="4"/>
          </p:nvPr>
        </p:nvSpPr>
        <p:spPr>
          <a:xfrm>
            <a:off x="6295771" y="4960590"/>
            <a:ext cx="5183188" cy="3684588"/>
          </a:xfrm>
        </p:spPr>
        <p:txBody>
          <a:bodyPr vert="horz" lIns="91440" tIns="45720" rIns="91440" bIns="45720" rtlCol="0" anchor="t">
            <a:normAutofit/>
          </a:bodyPr>
          <a:lstStyle/>
          <a:p>
            <a:pPr algn="just">
              <a:buFont typeface="Wingdings" panose="05000000000000000000" pitchFamily="2" charset="2"/>
              <a:buChar char="Ø"/>
            </a:pPr>
            <a:r>
              <a:rPr lang="es-MX" sz="2000" dirty="0">
                <a:latin typeface="+mj-lt"/>
              </a:rPr>
              <a:t>Todos los trabajadores activos de la Operación Colombia, Ecuador y Panamá del Consejo Noruego para Refugiados. </a:t>
            </a:r>
            <a:endParaRPr lang="es-CO" sz="2000" dirty="0">
              <a:latin typeface="+mj-lt"/>
              <a:cs typeface="Calibri Light" panose="020F0302020204030204"/>
            </a:endParaRPr>
          </a:p>
        </p:txBody>
      </p:sp>
      <p:pic>
        <p:nvPicPr>
          <p:cNvPr id="7" name="Picture 6">
            <a:extLst>
              <a:ext uri="{FF2B5EF4-FFF2-40B4-BE49-F238E27FC236}">
                <a16:creationId xmlns:a16="http://schemas.microsoft.com/office/drawing/2014/main" id="{06A3E670-8B57-9380-A9E2-B2DAA2C7698B}"/>
              </a:ext>
            </a:extLst>
          </p:cNvPr>
          <p:cNvPicPr>
            <a:picLocks noChangeAspect="1"/>
          </p:cNvPicPr>
          <p:nvPr/>
        </p:nvPicPr>
        <p:blipFill>
          <a:blip r:embed="rId2"/>
          <a:stretch>
            <a:fillRect/>
          </a:stretch>
        </p:blipFill>
        <p:spPr>
          <a:xfrm rot="21420000">
            <a:off x="2324394" y="273873"/>
            <a:ext cx="609953" cy="599958"/>
          </a:xfrm>
          <a:prstGeom prst="rect">
            <a:avLst/>
          </a:prstGeom>
        </p:spPr>
      </p:pic>
      <p:pic>
        <p:nvPicPr>
          <p:cNvPr id="8" name="Picture 7">
            <a:extLst>
              <a:ext uri="{FF2B5EF4-FFF2-40B4-BE49-F238E27FC236}">
                <a16:creationId xmlns:a16="http://schemas.microsoft.com/office/drawing/2014/main" id="{C0325E8A-7769-B92A-B2E6-5F722873821C}"/>
              </a:ext>
            </a:extLst>
          </p:cNvPr>
          <p:cNvPicPr>
            <a:picLocks noChangeAspect="1"/>
          </p:cNvPicPr>
          <p:nvPr/>
        </p:nvPicPr>
        <p:blipFill>
          <a:blip r:embed="rId3"/>
          <a:stretch>
            <a:fillRect/>
          </a:stretch>
        </p:blipFill>
        <p:spPr>
          <a:xfrm>
            <a:off x="2033882" y="3619030"/>
            <a:ext cx="2432755" cy="2432755"/>
          </a:xfrm>
          <a:prstGeom prst="rect">
            <a:avLst/>
          </a:prstGeom>
        </p:spPr>
      </p:pic>
      <p:pic>
        <p:nvPicPr>
          <p:cNvPr id="9" name="Picture 8">
            <a:extLst>
              <a:ext uri="{FF2B5EF4-FFF2-40B4-BE49-F238E27FC236}">
                <a16:creationId xmlns:a16="http://schemas.microsoft.com/office/drawing/2014/main" id="{A2AD3EC3-F53E-CBFC-7F4D-B077ECD02918}"/>
              </a:ext>
            </a:extLst>
          </p:cNvPr>
          <p:cNvPicPr>
            <a:picLocks noChangeAspect="1"/>
          </p:cNvPicPr>
          <p:nvPr/>
        </p:nvPicPr>
        <p:blipFill>
          <a:blip r:embed="rId4"/>
          <a:stretch>
            <a:fillRect/>
          </a:stretch>
        </p:blipFill>
        <p:spPr>
          <a:xfrm>
            <a:off x="7471363" y="2047991"/>
            <a:ext cx="2536237" cy="2536237"/>
          </a:xfrm>
          <a:prstGeom prst="rect">
            <a:avLst/>
          </a:prstGeom>
        </p:spPr>
      </p:pic>
    </p:spTree>
    <p:extLst>
      <p:ext uri="{BB962C8B-B14F-4D97-AF65-F5344CB8AC3E}">
        <p14:creationId xmlns:p14="http://schemas.microsoft.com/office/powerpoint/2010/main" val="879976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05200" y="392377"/>
            <a:ext cx="5181600" cy="521179"/>
          </a:xfrm>
        </p:spPr>
        <p:txBody>
          <a:bodyPr wrap="square" anchor="ctr">
            <a:normAutofit fontScale="90000"/>
          </a:bodyPr>
          <a:lstStyle/>
          <a:p>
            <a:pPr algn="ctr"/>
            <a:r>
              <a:rPr lang="es-CO" b="1" dirty="0">
                <a:solidFill>
                  <a:schemeClr val="accent2"/>
                </a:solidFill>
                <a:latin typeface="Britannic Bold"/>
              </a:rPr>
              <a:t>DEFINICIÓN SGSST </a:t>
            </a:r>
            <a:endParaRPr lang="en-US" dirty="0">
              <a:solidFill>
                <a:schemeClr val="accent2"/>
              </a:solidFill>
              <a:latin typeface="Britannic Bold"/>
            </a:endParaRPr>
          </a:p>
        </p:txBody>
      </p:sp>
      <p:sp>
        <p:nvSpPr>
          <p:cNvPr id="3" name="Marcador de contenido 2"/>
          <p:cNvSpPr>
            <a:spLocks noGrp="1"/>
          </p:cNvSpPr>
          <p:nvPr>
            <p:ph sz="half" idx="1"/>
          </p:nvPr>
        </p:nvSpPr>
        <p:spPr>
          <a:xfrm>
            <a:off x="395365" y="2206137"/>
            <a:ext cx="5181600" cy="2669002"/>
          </a:xfrm>
        </p:spPr>
        <p:txBody>
          <a:bodyPr vert="horz" lIns="91440" tIns="45720" rIns="91440" bIns="45720" rtlCol="0" anchor="t">
            <a:normAutofit fontScale="92500" lnSpcReduction="10000"/>
          </a:bodyPr>
          <a:lstStyle/>
          <a:p>
            <a:pPr marL="0" indent="0" algn="ctr">
              <a:buNone/>
            </a:pPr>
            <a:r>
              <a:rPr lang="es-MX" sz="2000" dirty="0">
                <a:latin typeface="+mj-lt"/>
                <a:cs typeface="Calibri Light"/>
              </a:rPr>
              <a:t>El Sistema de Gestión de Seguridad y Salud en el Trabajo (SG-SST) abarca una disciplina que trata de prevenir las lesiones y las enfermedades causadas por las condiciones de trabajo, consiste en el desarrollo de un proceso lógico y por etapas, basado en la mejora continua, lo cual incluye la política, la organización.</a:t>
            </a:r>
          </a:p>
          <a:p>
            <a:pPr marL="0" indent="0" algn="ctr">
              <a:buNone/>
            </a:pPr>
            <a:endParaRPr lang="es-ES" sz="2000" dirty="0">
              <a:latin typeface="+mj-lt"/>
              <a:cs typeface="Calibri Light"/>
            </a:endParaRPr>
          </a:p>
          <a:p>
            <a:pPr marL="0" indent="0" algn="ctr">
              <a:buNone/>
            </a:pPr>
            <a:r>
              <a:rPr lang="es-MX" sz="2000" b="1" dirty="0">
                <a:latin typeface="+mj-lt"/>
                <a:cs typeface="Calibri Light"/>
              </a:rPr>
              <a:t>Decreto 1072 de 2015, Libro 2, Parte 2, Título 4, Capítulo 6</a:t>
            </a:r>
            <a:endParaRPr lang="es-ES" sz="2000" dirty="0">
              <a:latin typeface="+mj-lt"/>
              <a:cs typeface="Calibri Light"/>
            </a:endParaRPr>
          </a:p>
          <a:p>
            <a:pPr marL="0" indent="0">
              <a:buNone/>
            </a:pPr>
            <a:endParaRPr lang="es-CO" sz="2000" dirty="0">
              <a:latin typeface="+mj-lt"/>
              <a:cs typeface="Calibri Light"/>
            </a:endParaRPr>
          </a:p>
        </p:txBody>
      </p:sp>
      <p:pic>
        <p:nvPicPr>
          <p:cNvPr id="6" name="Picture 5">
            <a:extLst>
              <a:ext uri="{FF2B5EF4-FFF2-40B4-BE49-F238E27FC236}">
                <a16:creationId xmlns:a16="http://schemas.microsoft.com/office/drawing/2014/main" id="{1E003491-90D1-F819-12A2-9388A9F44668}"/>
              </a:ext>
            </a:extLst>
          </p:cNvPr>
          <p:cNvPicPr>
            <a:picLocks noChangeAspect="1"/>
          </p:cNvPicPr>
          <p:nvPr/>
        </p:nvPicPr>
        <p:blipFill>
          <a:blip r:embed="rId2"/>
          <a:stretch>
            <a:fillRect/>
          </a:stretch>
        </p:blipFill>
        <p:spPr>
          <a:xfrm>
            <a:off x="5657602" y="1809196"/>
            <a:ext cx="5854535" cy="3462884"/>
          </a:xfrm>
          <a:prstGeom prst="rect">
            <a:avLst/>
          </a:prstGeom>
          <a:noFill/>
        </p:spPr>
      </p:pic>
      <p:pic>
        <p:nvPicPr>
          <p:cNvPr id="5" name="Picture 4">
            <a:extLst>
              <a:ext uri="{FF2B5EF4-FFF2-40B4-BE49-F238E27FC236}">
                <a16:creationId xmlns:a16="http://schemas.microsoft.com/office/drawing/2014/main" id="{E2BD8A04-715A-AE0C-04FE-952F61F9080B}"/>
              </a:ext>
            </a:extLst>
          </p:cNvPr>
          <p:cNvPicPr>
            <a:picLocks noChangeAspect="1"/>
          </p:cNvPicPr>
          <p:nvPr/>
        </p:nvPicPr>
        <p:blipFill>
          <a:blip r:embed="rId3"/>
          <a:stretch>
            <a:fillRect/>
          </a:stretch>
        </p:blipFill>
        <p:spPr>
          <a:xfrm>
            <a:off x="8505934" y="142484"/>
            <a:ext cx="952434" cy="930663"/>
          </a:xfrm>
          <a:prstGeom prst="rect">
            <a:avLst/>
          </a:prstGeom>
        </p:spPr>
      </p:pic>
    </p:spTree>
    <p:extLst>
      <p:ext uri="{BB962C8B-B14F-4D97-AF65-F5344CB8AC3E}">
        <p14:creationId xmlns:p14="http://schemas.microsoft.com/office/powerpoint/2010/main" val="1510225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3F66582-C711-F0A6-D08A-CB411A257797}"/>
              </a:ext>
            </a:extLst>
          </p:cNvPr>
          <p:cNvSpPr/>
          <p:nvPr/>
        </p:nvSpPr>
        <p:spPr>
          <a:xfrm>
            <a:off x="533535" y="2171136"/>
            <a:ext cx="1705015"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Yudy Gonzalez</a:t>
            </a:r>
          </a:p>
          <a:p>
            <a:pPr algn="ctr"/>
            <a:r>
              <a:rPr lang="es-CO" sz="1200" dirty="0">
                <a:solidFill>
                  <a:schemeClr val="tx1"/>
                </a:solidFill>
              </a:rPr>
              <a:t>Líder Equipo de RRHH</a:t>
            </a:r>
          </a:p>
          <a:p>
            <a:pPr algn="ctr"/>
            <a:r>
              <a:rPr lang="es-CO" sz="1200" dirty="0" err="1">
                <a:solidFill>
                  <a:schemeClr val="tx1"/>
                </a:solidFill>
                <a:hlinkClick r:id="rId2"/>
              </a:rPr>
              <a:t>Yudy.gonzalez@nrc.no</a:t>
            </a:r>
            <a:endParaRPr lang="es-CO" sz="1200" dirty="0">
              <a:solidFill>
                <a:schemeClr val="tx1"/>
              </a:solidFill>
            </a:endParaRPr>
          </a:p>
          <a:p>
            <a:pPr algn="ctr"/>
            <a:r>
              <a:rPr lang="es-CO" sz="1200" dirty="0">
                <a:solidFill>
                  <a:schemeClr val="tx1"/>
                </a:solidFill>
              </a:rPr>
              <a:t>3123566805</a:t>
            </a:r>
          </a:p>
        </p:txBody>
      </p:sp>
      <p:sp>
        <p:nvSpPr>
          <p:cNvPr id="8" name="Rectangle 7">
            <a:extLst>
              <a:ext uri="{FF2B5EF4-FFF2-40B4-BE49-F238E27FC236}">
                <a16:creationId xmlns:a16="http://schemas.microsoft.com/office/drawing/2014/main" id="{5107B30E-7DCE-5792-636D-79E01228270A}"/>
              </a:ext>
            </a:extLst>
          </p:cNvPr>
          <p:cNvSpPr/>
          <p:nvPr/>
        </p:nvSpPr>
        <p:spPr>
          <a:xfrm>
            <a:off x="2895620" y="2222078"/>
            <a:ext cx="1851519" cy="84665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Alejandra Prado</a:t>
            </a:r>
          </a:p>
          <a:p>
            <a:pPr algn="ctr"/>
            <a:r>
              <a:rPr lang="es-CO" sz="1200" dirty="0">
                <a:solidFill>
                  <a:schemeClr val="tx1"/>
                </a:solidFill>
              </a:rPr>
              <a:t>Asistente Técnico RRHH</a:t>
            </a:r>
          </a:p>
          <a:p>
            <a:pPr algn="ctr"/>
            <a:r>
              <a:rPr lang="es-CO" sz="1200" dirty="0" err="1">
                <a:solidFill>
                  <a:schemeClr val="tx1"/>
                </a:solidFill>
                <a:hlinkClick r:id="rId3"/>
              </a:rPr>
              <a:t>Alejandra.prado@nrc.no</a:t>
            </a:r>
            <a:endParaRPr lang="es-CO" sz="1200" dirty="0">
              <a:solidFill>
                <a:schemeClr val="tx1"/>
              </a:solidFill>
            </a:endParaRPr>
          </a:p>
          <a:p>
            <a:pPr algn="ctr"/>
            <a:r>
              <a:rPr lang="es-CO" sz="1200" dirty="0">
                <a:solidFill>
                  <a:schemeClr val="tx1"/>
                </a:solidFill>
              </a:rPr>
              <a:t>3232336732</a:t>
            </a:r>
          </a:p>
        </p:txBody>
      </p:sp>
      <p:sp>
        <p:nvSpPr>
          <p:cNvPr id="11" name="Rectangle 10">
            <a:extLst>
              <a:ext uri="{FF2B5EF4-FFF2-40B4-BE49-F238E27FC236}">
                <a16:creationId xmlns:a16="http://schemas.microsoft.com/office/drawing/2014/main" id="{21095B02-FE85-8945-A694-F8CF537B51BE}"/>
              </a:ext>
            </a:extLst>
          </p:cNvPr>
          <p:cNvSpPr/>
          <p:nvPr/>
        </p:nvSpPr>
        <p:spPr>
          <a:xfrm>
            <a:off x="5427572" y="2195328"/>
            <a:ext cx="1850632" cy="8734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Alex Bustamante</a:t>
            </a:r>
          </a:p>
          <a:p>
            <a:pPr algn="ctr"/>
            <a:r>
              <a:rPr lang="es-CO" sz="1200" dirty="0">
                <a:solidFill>
                  <a:schemeClr val="tx1"/>
                </a:solidFill>
              </a:rPr>
              <a:t>Asistente Técnico de RRHH</a:t>
            </a:r>
          </a:p>
          <a:p>
            <a:pPr algn="ctr"/>
            <a:r>
              <a:rPr lang="es-CO" sz="1200" dirty="0" err="1">
                <a:solidFill>
                  <a:schemeClr val="tx1"/>
                </a:solidFill>
                <a:hlinkClick r:id="rId4"/>
              </a:rPr>
              <a:t>alex.bustamante@nrc.no</a:t>
            </a:r>
            <a:r>
              <a:rPr lang="es-CO" sz="1200" dirty="0">
                <a:solidFill>
                  <a:schemeClr val="tx1"/>
                </a:solidFill>
              </a:rPr>
              <a:t> </a:t>
            </a:r>
          </a:p>
          <a:p>
            <a:pPr algn="ctr"/>
            <a:r>
              <a:rPr lang="es-CO" sz="1200" dirty="0">
                <a:solidFill>
                  <a:schemeClr val="tx1"/>
                </a:solidFill>
              </a:rPr>
              <a:t>3212449155</a:t>
            </a:r>
          </a:p>
        </p:txBody>
      </p:sp>
      <p:sp>
        <p:nvSpPr>
          <p:cNvPr id="4" name="Rectangle 3">
            <a:extLst>
              <a:ext uri="{FF2B5EF4-FFF2-40B4-BE49-F238E27FC236}">
                <a16:creationId xmlns:a16="http://schemas.microsoft.com/office/drawing/2014/main" id="{B992FD28-BDCB-DFBA-AA50-56828482E20B}"/>
              </a:ext>
            </a:extLst>
          </p:cNvPr>
          <p:cNvSpPr/>
          <p:nvPr/>
        </p:nvSpPr>
        <p:spPr>
          <a:xfrm>
            <a:off x="7936165" y="2201534"/>
            <a:ext cx="1705015"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i="0" dirty="0">
                <a:solidFill>
                  <a:srgbClr val="252424"/>
                </a:solidFill>
                <a:effectLst/>
              </a:rPr>
              <a:t>Netty Diaz</a:t>
            </a:r>
          </a:p>
          <a:p>
            <a:pPr algn="ctr"/>
            <a:r>
              <a:rPr lang="es-CO" sz="1200" dirty="0">
                <a:solidFill>
                  <a:schemeClr val="tx1"/>
                </a:solidFill>
              </a:rPr>
              <a:t>Oficial de RRHH</a:t>
            </a:r>
          </a:p>
          <a:p>
            <a:pPr algn="ctr"/>
            <a:r>
              <a:rPr lang="es-CO" sz="1200" dirty="0" err="1">
                <a:solidFill>
                  <a:schemeClr val="tx1"/>
                </a:solidFill>
                <a:hlinkClick r:id="rId5"/>
              </a:rPr>
              <a:t>netty.diaz@nrc.no</a:t>
            </a:r>
            <a:endParaRPr lang="es-CO" sz="1200" dirty="0">
              <a:solidFill>
                <a:schemeClr val="tx1"/>
              </a:solidFill>
            </a:endParaRPr>
          </a:p>
          <a:p>
            <a:pPr algn="ctr"/>
            <a:r>
              <a:rPr lang="es-CO" sz="1200" dirty="0">
                <a:solidFill>
                  <a:schemeClr val="tx1"/>
                </a:solidFill>
              </a:rPr>
              <a:t>3233248128</a:t>
            </a:r>
          </a:p>
        </p:txBody>
      </p:sp>
      <p:sp>
        <p:nvSpPr>
          <p:cNvPr id="12" name="Rectangle 11">
            <a:extLst>
              <a:ext uri="{FF2B5EF4-FFF2-40B4-BE49-F238E27FC236}">
                <a16:creationId xmlns:a16="http://schemas.microsoft.com/office/drawing/2014/main" id="{C43ADF82-5F95-594A-070B-E78BED813874}"/>
              </a:ext>
            </a:extLst>
          </p:cNvPr>
          <p:cNvSpPr/>
          <p:nvPr/>
        </p:nvSpPr>
        <p:spPr>
          <a:xfrm>
            <a:off x="8698639" y="4546120"/>
            <a:ext cx="1999842"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i="0" dirty="0">
                <a:solidFill>
                  <a:srgbClr val="252424"/>
                </a:solidFill>
                <a:effectLst/>
                <a:latin typeface="Segoe UI" panose="020B0502040204020203" pitchFamily="34" charset="0"/>
              </a:rPr>
              <a:t>Lina Gutierrez</a:t>
            </a:r>
          </a:p>
          <a:p>
            <a:pPr algn="ctr"/>
            <a:r>
              <a:rPr lang="es-CO" sz="1200" dirty="0">
                <a:solidFill>
                  <a:schemeClr val="tx1"/>
                </a:solidFill>
              </a:rPr>
              <a:t>Asistente Técnico de RRHH</a:t>
            </a:r>
          </a:p>
          <a:p>
            <a:pPr algn="ctr"/>
            <a:r>
              <a:rPr lang="es-CO" sz="1200" dirty="0">
                <a:solidFill>
                  <a:schemeClr val="tx1"/>
                </a:solidFill>
                <a:hlinkClick r:id="rId6"/>
              </a:rPr>
              <a:t>lina.gutierrez@nrc.no</a:t>
            </a:r>
            <a:endParaRPr lang="es-CO" sz="1200" dirty="0">
              <a:solidFill>
                <a:schemeClr val="tx1"/>
              </a:solidFill>
            </a:endParaRPr>
          </a:p>
          <a:p>
            <a:pPr algn="ctr"/>
            <a:r>
              <a:rPr lang="es-CO" sz="1200" dirty="0">
                <a:solidFill>
                  <a:schemeClr val="tx1"/>
                </a:solidFill>
              </a:rPr>
              <a:t>3124273078</a:t>
            </a:r>
          </a:p>
        </p:txBody>
      </p:sp>
      <p:sp>
        <p:nvSpPr>
          <p:cNvPr id="17" name="Rectangle 16">
            <a:extLst>
              <a:ext uri="{FF2B5EF4-FFF2-40B4-BE49-F238E27FC236}">
                <a16:creationId xmlns:a16="http://schemas.microsoft.com/office/drawing/2014/main" id="{2EDE7420-2968-EC90-EE3F-4DD1B26FD89B}"/>
              </a:ext>
            </a:extLst>
          </p:cNvPr>
          <p:cNvSpPr/>
          <p:nvPr/>
        </p:nvSpPr>
        <p:spPr>
          <a:xfrm>
            <a:off x="881584" y="4546120"/>
            <a:ext cx="1705016"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Elkin Toro</a:t>
            </a:r>
          </a:p>
          <a:p>
            <a:pPr algn="ctr"/>
            <a:r>
              <a:rPr lang="es-CO" sz="1200" dirty="0">
                <a:solidFill>
                  <a:schemeClr val="tx1"/>
                </a:solidFill>
              </a:rPr>
              <a:t>Asistente Técnico RRHH</a:t>
            </a:r>
          </a:p>
          <a:p>
            <a:pPr algn="ctr"/>
            <a:r>
              <a:rPr lang="es-CO" sz="1200" dirty="0" err="1">
                <a:solidFill>
                  <a:schemeClr val="tx1"/>
                </a:solidFill>
                <a:hlinkClick r:id="rId7"/>
              </a:rPr>
              <a:t>Elkin.toro@nrc.no</a:t>
            </a:r>
            <a:endParaRPr lang="es-CO" sz="1200" dirty="0">
              <a:solidFill>
                <a:schemeClr val="tx1"/>
              </a:solidFill>
            </a:endParaRPr>
          </a:p>
          <a:p>
            <a:pPr algn="ctr"/>
            <a:r>
              <a:rPr lang="es-CO" sz="1200" dirty="0">
                <a:solidFill>
                  <a:schemeClr val="tx1"/>
                </a:solidFill>
              </a:rPr>
              <a:t>3123620626</a:t>
            </a:r>
          </a:p>
        </p:txBody>
      </p:sp>
      <p:sp>
        <p:nvSpPr>
          <p:cNvPr id="18" name="Rectangle 17">
            <a:extLst>
              <a:ext uri="{FF2B5EF4-FFF2-40B4-BE49-F238E27FC236}">
                <a16:creationId xmlns:a16="http://schemas.microsoft.com/office/drawing/2014/main" id="{BF5C2A59-5D75-7B8B-8860-096163AE4F9A}"/>
              </a:ext>
            </a:extLst>
          </p:cNvPr>
          <p:cNvSpPr/>
          <p:nvPr/>
        </p:nvSpPr>
        <p:spPr>
          <a:xfrm>
            <a:off x="3441549" y="4546120"/>
            <a:ext cx="1850632"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Angel Echeverria</a:t>
            </a:r>
          </a:p>
          <a:p>
            <a:pPr algn="ctr"/>
            <a:r>
              <a:rPr lang="es-CO" sz="1200" dirty="0">
                <a:solidFill>
                  <a:schemeClr val="tx1"/>
                </a:solidFill>
              </a:rPr>
              <a:t>Asistente Técnico RRHH</a:t>
            </a:r>
          </a:p>
          <a:p>
            <a:pPr algn="ctr"/>
            <a:r>
              <a:rPr lang="es-CO" sz="1200" dirty="0">
                <a:solidFill>
                  <a:schemeClr val="tx1"/>
                </a:solidFill>
              </a:rPr>
              <a:t> </a:t>
            </a:r>
            <a:r>
              <a:rPr lang="es-CO" sz="1200" dirty="0" err="1">
                <a:solidFill>
                  <a:schemeClr val="tx1"/>
                </a:solidFill>
                <a:hlinkClick r:id="rId8"/>
              </a:rPr>
              <a:t>angel.echeverria@nrc.no</a:t>
            </a:r>
            <a:endParaRPr lang="es-CO" sz="1200" dirty="0">
              <a:solidFill>
                <a:schemeClr val="tx1"/>
              </a:solidFill>
            </a:endParaRPr>
          </a:p>
          <a:p>
            <a:pPr algn="ctr"/>
            <a:r>
              <a:rPr lang="es-CO" sz="1200" dirty="0">
                <a:solidFill>
                  <a:schemeClr val="tx1"/>
                </a:solidFill>
              </a:rPr>
              <a:t>3123621851</a:t>
            </a:r>
          </a:p>
        </p:txBody>
      </p:sp>
      <p:sp>
        <p:nvSpPr>
          <p:cNvPr id="22" name="Rectangle 21">
            <a:extLst>
              <a:ext uri="{FF2B5EF4-FFF2-40B4-BE49-F238E27FC236}">
                <a16:creationId xmlns:a16="http://schemas.microsoft.com/office/drawing/2014/main" id="{75BFAA41-B122-C3B7-33FE-A9A59FF91A3C}"/>
              </a:ext>
            </a:extLst>
          </p:cNvPr>
          <p:cNvSpPr/>
          <p:nvPr/>
        </p:nvSpPr>
        <p:spPr>
          <a:xfrm>
            <a:off x="6119261" y="4573881"/>
            <a:ext cx="1850632" cy="85791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Doris Guzmán</a:t>
            </a:r>
          </a:p>
          <a:p>
            <a:pPr algn="ctr"/>
            <a:r>
              <a:rPr lang="es-CO" sz="1200" dirty="0">
                <a:solidFill>
                  <a:schemeClr val="tx1"/>
                </a:solidFill>
              </a:rPr>
              <a:t>Asistente RRHH</a:t>
            </a:r>
          </a:p>
          <a:p>
            <a:pPr algn="ctr"/>
            <a:r>
              <a:rPr lang="es-CO" sz="1200" dirty="0" err="1">
                <a:solidFill>
                  <a:schemeClr val="tx1"/>
                </a:solidFill>
                <a:hlinkClick r:id="rId9"/>
              </a:rPr>
              <a:t>doris.guzman@nrc.no</a:t>
            </a:r>
            <a:endParaRPr lang="es-CO" sz="1200" dirty="0">
              <a:solidFill>
                <a:schemeClr val="tx1"/>
              </a:solidFill>
            </a:endParaRPr>
          </a:p>
          <a:p>
            <a:pPr algn="ctr"/>
            <a:r>
              <a:rPr lang="es-CO" sz="1200" dirty="0">
                <a:solidFill>
                  <a:schemeClr val="tx1"/>
                </a:solidFill>
              </a:rPr>
              <a:t>+593997700429</a:t>
            </a:r>
          </a:p>
        </p:txBody>
      </p:sp>
      <p:pic>
        <p:nvPicPr>
          <p:cNvPr id="2" name="Picture 2" descr="Image">
            <a:extLst>
              <a:ext uri="{FF2B5EF4-FFF2-40B4-BE49-F238E27FC236}">
                <a16:creationId xmlns:a16="http://schemas.microsoft.com/office/drawing/2014/main" id="{D491A2EE-BD06-5A46-55F9-A27577C5011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20069"/>
          <a:stretch/>
        </p:blipFill>
        <p:spPr bwMode="auto">
          <a:xfrm>
            <a:off x="5879250" y="1046232"/>
            <a:ext cx="947276" cy="9711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ítulo 1">
            <a:extLst>
              <a:ext uri="{FF2B5EF4-FFF2-40B4-BE49-F238E27FC236}">
                <a16:creationId xmlns:a16="http://schemas.microsoft.com/office/drawing/2014/main" id="{7DD41BC9-4A6E-A512-B83F-2A873F54A0F4}"/>
              </a:ext>
            </a:extLst>
          </p:cNvPr>
          <p:cNvSpPr>
            <a:spLocks noGrp="1"/>
          </p:cNvSpPr>
          <p:nvPr>
            <p:ph type="title"/>
          </p:nvPr>
        </p:nvSpPr>
        <p:spPr>
          <a:xfrm>
            <a:off x="4072242" y="54353"/>
            <a:ext cx="3569749" cy="857918"/>
          </a:xfrm>
        </p:spPr>
        <p:txBody>
          <a:bodyPr/>
          <a:lstStyle/>
          <a:p>
            <a:pPr algn="ctr"/>
            <a:r>
              <a:rPr lang="es-CO" b="1"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INTEGRANTES</a:t>
            </a:r>
            <a:endParaRPr lang="es-CO" dirty="0"/>
          </a:p>
        </p:txBody>
      </p:sp>
      <p:pic>
        <p:nvPicPr>
          <p:cNvPr id="19" name="Imagen 18">
            <a:extLst>
              <a:ext uri="{FF2B5EF4-FFF2-40B4-BE49-F238E27FC236}">
                <a16:creationId xmlns:a16="http://schemas.microsoft.com/office/drawing/2014/main" id="{4DE8DD75-39AD-4C41-BFBE-5E4982BD028D}"/>
              </a:ext>
            </a:extLst>
          </p:cNvPr>
          <p:cNvPicPr>
            <a:picLocks noChangeAspect="1"/>
          </p:cNvPicPr>
          <p:nvPr/>
        </p:nvPicPr>
        <p:blipFill>
          <a:blip r:embed="rId11"/>
          <a:stretch>
            <a:fillRect/>
          </a:stretch>
        </p:blipFill>
        <p:spPr>
          <a:xfrm>
            <a:off x="8348255" y="902485"/>
            <a:ext cx="803667" cy="1132602"/>
          </a:xfrm>
          <a:prstGeom prst="rect">
            <a:avLst/>
          </a:prstGeom>
          <a:ln>
            <a:noFill/>
          </a:ln>
          <a:effectLst>
            <a:outerShdw blurRad="292100" dist="139700" dir="2700000" algn="tl" rotWithShape="0">
              <a:srgbClr val="333333">
                <a:alpha val="65000"/>
              </a:srgbClr>
            </a:outerShdw>
          </a:effectLst>
        </p:spPr>
      </p:pic>
      <p:pic>
        <p:nvPicPr>
          <p:cNvPr id="21" name="Imagen 20">
            <a:extLst>
              <a:ext uri="{FF2B5EF4-FFF2-40B4-BE49-F238E27FC236}">
                <a16:creationId xmlns:a16="http://schemas.microsoft.com/office/drawing/2014/main" id="{40C840CC-3D83-D795-35D4-2C6D2CBE3561}"/>
              </a:ext>
            </a:extLst>
          </p:cNvPr>
          <p:cNvPicPr>
            <a:picLocks noChangeAspect="1"/>
          </p:cNvPicPr>
          <p:nvPr/>
        </p:nvPicPr>
        <p:blipFill>
          <a:blip r:embed="rId12"/>
          <a:stretch>
            <a:fillRect/>
          </a:stretch>
        </p:blipFill>
        <p:spPr>
          <a:xfrm>
            <a:off x="877365" y="990522"/>
            <a:ext cx="1017357" cy="1009737"/>
          </a:xfrm>
          <a:prstGeom prst="rect">
            <a:avLst/>
          </a:prstGeom>
          <a:ln>
            <a:noFill/>
          </a:ln>
          <a:effectLst>
            <a:outerShdw blurRad="292100" dist="139700" dir="2700000" algn="tl" rotWithShape="0">
              <a:srgbClr val="333333">
                <a:alpha val="65000"/>
              </a:srgbClr>
            </a:outerShdw>
          </a:effectLst>
        </p:spPr>
      </p:pic>
      <p:pic>
        <p:nvPicPr>
          <p:cNvPr id="27" name="Imagen 26">
            <a:extLst>
              <a:ext uri="{FF2B5EF4-FFF2-40B4-BE49-F238E27FC236}">
                <a16:creationId xmlns:a16="http://schemas.microsoft.com/office/drawing/2014/main" id="{3B05CD40-B50C-1538-2E21-42B62C660405}"/>
              </a:ext>
            </a:extLst>
          </p:cNvPr>
          <p:cNvPicPr>
            <a:picLocks noChangeAspect="1"/>
          </p:cNvPicPr>
          <p:nvPr/>
        </p:nvPicPr>
        <p:blipFill rotWithShape="1">
          <a:blip r:embed="rId13"/>
          <a:srcRect l="2059" t="4086"/>
          <a:stretch/>
        </p:blipFill>
        <p:spPr>
          <a:xfrm>
            <a:off x="1257228" y="3391541"/>
            <a:ext cx="908934" cy="1044693"/>
          </a:xfrm>
          <a:prstGeom prst="rect">
            <a:avLst/>
          </a:prstGeom>
          <a:ln>
            <a:noFill/>
          </a:ln>
          <a:effectLst>
            <a:outerShdw blurRad="292100" dist="139700" dir="2700000" algn="tl" rotWithShape="0">
              <a:srgbClr val="333333">
                <a:alpha val="65000"/>
              </a:srgbClr>
            </a:outerShdw>
          </a:effectLst>
        </p:spPr>
      </p:pic>
      <p:pic>
        <p:nvPicPr>
          <p:cNvPr id="29" name="Imagen 28">
            <a:extLst>
              <a:ext uri="{FF2B5EF4-FFF2-40B4-BE49-F238E27FC236}">
                <a16:creationId xmlns:a16="http://schemas.microsoft.com/office/drawing/2014/main" id="{F24FA979-F564-61DB-AA35-81623A84176F}"/>
              </a:ext>
            </a:extLst>
          </p:cNvPr>
          <p:cNvPicPr>
            <a:picLocks noChangeAspect="1"/>
          </p:cNvPicPr>
          <p:nvPr/>
        </p:nvPicPr>
        <p:blipFill rotWithShape="1">
          <a:blip r:embed="rId14"/>
          <a:srcRect t="2919" b="104"/>
          <a:stretch/>
        </p:blipFill>
        <p:spPr>
          <a:xfrm>
            <a:off x="4072242" y="3430041"/>
            <a:ext cx="777565" cy="1019433"/>
          </a:xfrm>
          <a:prstGeom prst="rect">
            <a:avLst/>
          </a:prstGeom>
          <a:ln>
            <a:noFill/>
          </a:ln>
          <a:effectLst>
            <a:outerShdw blurRad="292100" dist="139700" dir="2700000" algn="tl" rotWithShape="0">
              <a:srgbClr val="333333">
                <a:alpha val="65000"/>
              </a:srgbClr>
            </a:outerShdw>
          </a:effectLst>
        </p:spPr>
      </p:pic>
      <p:pic>
        <p:nvPicPr>
          <p:cNvPr id="31" name="Imagen 30">
            <a:extLst>
              <a:ext uri="{FF2B5EF4-FFF2-40B4-BE49-F238E27FC236}">
                <a16:creationId xmlns:a16="http://schemas.microsoft.com/office/drawing/2014/main" id="{8017A09E-14D6-7EBD-8BB3-E381D82A3D42}"/>
              </a:ext>
            </a:extLst>
          </p:cNvPr>
          <p:cNvPicPr>
            <a:picLocks noChangeAspect="1"/>
          </p:cNvPicPr>
          <p:nvPr/>
        </p:nvPicPr>
        <p:blipFill rotWithShape="1">
          <a:blip r:embed="rId15"/>
          <a:srcRect l="4266" t="2550"/>
          <a:stretch/>
        </p:blipFill>
        <p:spPr>
          <a:xfrm>
            <a:off x="6645731" y="3362630"/>
            <a:ext cx="777565" cy="1055336"/>
          </a:xfrm>
          <a:prstGeom prst="rect">
            <a:avLst/>
          </a:prstGeom>
          <a:ln>
            <a:noFill/>
          </a:ln>
          <a:effectLst>
            <a:outerShdw blurRad="292100" dist="139700" dir="2700000" algn="tl" rotWithShape="0">
              <a:srgbClr val="333333">
                <a:alpha val="65000"/>
              </a:srgbClr>
            </a:outerShdw>
          </a:effectLst>
        </p:spPr>
      </p:pic>
      <p:pic>
        <p:nvPicPr>
          <p:cNvPr id="33" name="Imagen 32">
            <a:extLst>
              <a:ext uri="{FF2B5EF4-FFF2-40B4-BE49-F238E27FC236}">
                <a16:creationId xmlns:a16="http://schemas.microsoft.com/office/drawing/2014/main" id="{3FDE000E-C2F5-2673-EF59-5EC0F03F93B9}"/>
              </a:ext>
            </a:extLst>
          </p:cNvPr>
          <p:cNvPicPr>
            <a:picLocks noChangeAspect="1"/>
          </p:cNvPicPr>
          <p:nvPr/>
        </p:nvPicPr>
        <p:blipFill rotWithShape="1">
          <a:blip r:embed="rId16"/>
          <a:srcRect l="3351" t="2380" r="2310"/>
          <a:stretch/>
        </p:blipFill>
        <p:spPr>
          <a:xfrm>
            <a:off x="10673651" y="945909"/>
            <a:ext cx="1000938" cy="1098964"/>
          </a:xfrm>
          <a:prstGeom prst="rect">
            <a:avLst/>
          </a:prstGeom>
          <a:ln>
            <a:noFill/>
          </a:ln>
          <a:effectLst>
            <a:outerShdw blurRad="292100" dist="139700" dir="2700000" algn="tl" rotWithShape="0">
              <a:srgbClr val="333333">
                <a:alpha val="65000"/>
              </a:srgbClr>
            </a:outerShdw>
          </a:effectLst>
        </p:spPr>
      </p:pic>
      <p:sp>
        <p:nvSpPr>
          <p:cNvPr id="34" name="Rectangle 3">
            <a:extLst>
              <a:ext uri="{FF2B5EF4-FFF2-40B4-BE49-F238E27FC236}">
                <a16:creationId xmlns:a16="http://schemas.microsoft.com/office/drawing/2014/main" id="{E53767CD-6273-8991-6971-A45D0E61F1D4}"/>
              </a:ext>
            </a:extLst>
          </p:cNvPr>
          <p:cNvSpPr/>
          <p:nvPr/>
        </p:nvSpPr>
        <p:spPr>
          <a:xfrm>
            <a:off x="10321613" y="2208704"/>
            <a:ext cx="1705015" cy="8971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i="0" dirty="0">
                <a:solidFill>
                  <a:srgbClr val="252424"/>
                </a:solidFill>
                <a:effectLst/>
              </a:rPr>
              <a:t>Yarilka Lee Davis</a:t>
            </a:r>
          </a:p>
          <a:p>
            <a:pPr algn="ctr"/>
            <a:r>
              <a:rPr lang="es-CO" sz="1200" dirty="0">
                <a:solidFill>
                  <a:schemeClr val="tx1"/>
                </a:solidFill>
              </a:rPr>
              <a:t>Asistente RRHH</a:t>
            </a:r>
          </a:p>
          <a:p>
            <a:pPr algn="ctr"/>
            <a:r>
              <a:rPr lang="es-CO" sz="1200" dirty="0" err="1">
                <a:solidFill>
                  <a:schemeClr val="tx1"/>
                </a:solidFill>
                <a:hlinkClick r:id="rId17"/>
              </a:rPr>
              <a:t>yarilka.lee@nrc.no</a:t>
            </a:r>
            <a:endParaRPr lang="es-CO" sz="1200" dirty="0">
              <a:solidFill>
                <a:schemeClr val="tx1"/>
              </a:solidFill>
            </a:endParaRPr>
          </a:p>
          <a:p>
            <a:pPr algn="ctr"/>
            <a:r>
              <a:rPr lang="es-CO" sz="1200" dirty="0">
                <a:solidFill>
                  <a:schemeClr val="tx1"/>
                </a:solidFill>
              </a:rPr>
              <a:t>+5076111-0608</a:t>
            </a:r>
          </a:p>
        </p:txBody>
      </p:sp>
      <p:pic>
        <p:nvPicPr>
          <p:cNvPr id="36" name="Imagen 35">
            <a:extLst>
              <a:ext uri="{FF2B5EF4-FFF2-40B4-BE49-F238E27FC236}">
                <a16:creationId xmlns:a16="http://schemas.microsoft.com/office/drawing/2014/main" id="{4138E4EC-140D-EFC0-5D21-E1B6C98A8C78}"/>
              </a:ext>
            </a:extLst>
          </p:cNvPr>
          <p:cNvPicPr>
            <a:picLocks noChangeAspect="1"/>
          </p:cNvPicPr>
          <p:nvPr/>
        </p:nvPicPr>
        <p:blipFill>
          <a:blip r:embed="rId18"/>
          <a:stretch>
            <a:fillRect/>
          </a:stretch>
        </p:blipFill>
        <p:spPr>
          <a:xfrm>
            <a:off x="3441549" y="886850"/>
            <a:ext cx="865901" cy="1152953"/>
          </a:xfrm>
          <a:prstGeom prst="rect">
            <a:avLst/>
          </a:prstGeom>
          <a:ln>
            <a:noFill/>
          </a:ln>
          <a:effectLst>
            <a:outerShdw blurRad="292100" dist="139700" dir="2700000" algn="tl" rotWithShape="0">
              <a:srgbClr val="333333">
                <a:alpha val="65000"/>
              </a:srgbClr>
            </a:outerShdw>
          </a:effectLst>
        </p:spPr>
      </p:pic>
      <p:pic>
        <p:nvPicPr>
          <p:cNvPr id="38" name="Imagen 37">
            <a:extLst>
              <a:ext uri="{FF2B5EF4-FFF2-40B4-BE49-F238E27FC236}">
                <a16:creationId xmlns:a16="http://schemas.microsoft.com/office/drawing/2014/main" id="{6FBCC27E-47D8-B3BA-43BB-8595A7C78DE6}"/>
              </a:ext>
            </a:extLst>
          </p:cNvPr>
          <p:cNvPicPr>
            <a:picLocks noChangeAspect="1"/>
          </p:cNvPicPr>
          <p:nvPr/>
        </p:nvPicPr>
        <p:blipFill>
          <a:blip r:embed="rId19"/>
          <a:stretch>
            <a:fillRect/>
          </a:stretch>
        </p:blipFill>
        <p:spPr>
          <a:xfrm>
            <a:off x="9252397" y="3399409"/>
            <a:ext cx="777566" cy="10723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6695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068A2F2C-9AAC-4AAF-A492-E2DC0E0232B0}"/>
              </a:ext>
            </a:extLst>
          </p:cNvPr>
          <p:cNvSpPr>
            <a:spLocks noChangeArrowheads="1"/>
          </p:cNvSpPr>
          <p:nvPr/>
        </p:nvSpPr>
        <p:spPr bwMode="auto">
          <a:xfrm>
            <a:off x="6585447" y="1474437"/>
            <a:ext cx="5048169" cy="390876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lang="es-ES" sz="1400" b="0" i="0" u="none" strike="noStrike" cap="none" normalizeH="0" baseline="0">
              <a:ln>
                <a:noFill/>
              </a:ln>
              <a:solidFill>
                <a:srgbClr val="000000"/>
              </a:solidFill>
              <a:effectLst/>
              <a:latin typeface="Century Gothic"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s-ES" sz="2000">
              <a:solidFill>
                <a:srgbClr val="000000"/>
              </a:solidFill>
              <a:latin typeface="Calibri Light"/>
              <a:cs typeface="Arial" pitchFamily="34" charset="0"/>
            </a:endParaRPr>
          </a:p>
          <a:p>
            <a:pPr algn="just" eaLnBrk="1" hangingPunct="1"/>
            <a:r>
              <a:rPr lang="es-ES" sz="2000">
                <a:solidFill>
                  <a:srgbClr val="000000"/>
                </a:solidFill>
                <a:latin typeface="Calibri Light"/>
                <a:cs typeface="Arial"/>
              </a:rPr>
              <a:t> El programa de </a:t>
            </a:r>
            <a:r>
              <a:rPr kumimoji="0" lang="es-CO" sz="2000" b="0" i="0" u="none" strike="noStrike" cap="none" normalizeH="0" baseline="0">
                <a:ln>
                  <a:noFill/>
                </a:ln>
                <a:solidFill>
                  <a:srgbClr val="000000"/>
                </a:solidFill>
                <a:effectLst/>
                <a:latin typeface="Calibri Light"/>
                <a:cs typeface="Arial"/>
              </a:rPr>
              <a:t>pausas activas son breves descansos durante la jornada laboral que sirven para recuperar energía, mejorar el desempeño y eficiencia en el trabajo,</a:t>
            </a:r>
            <a:r>
              <a:rPr lang="es-CO" sz="2000">
                <a:solidFill>
                  <a:srgbClr val="000000"/>
                </a:solidFill>
                <a:latin typeface="Calibri Light"/>
                <a:cs typeface="Arial"/>
              </a:rPr>
              <a:t> </a:t>
            </a:r>
            <a:r>
              <a:rPr lang="es-ES" sz="2000">
                <a:solidFill>
                  <a:srgbClr val="000000"/>
                </a:solidFill>
                <a:latin typeface="Calibri Light"/>
                <a:cs typeface="Arial"/>
              </a:rPr>
              <a:t>para la prevención de Desórdenes Musculo-esqueléticos.</a:t>
            </a:r>
            <a:endParaRPr lang="es-CO" sz="2000">
              <a:solidFill>
                <a:srgbClr val="000000"/>
              </a:solidFill>
              <a:latin typeface="Calibri Light"/>
              <a:cs typeface="Arial"/>
            </a:endParaRPr>
          </a:p>
          <a:p>
            <a:pPr algn="just"/>
            <a:endParaRPr lang="es-CO" sz="2000" b="0" i="0" u="none" strike="noStrike" cap="none" normalizeH="0" baseline="0">
              <a:ln>
                <a:noFill/>
              </a:ln>
              <a:solidFill>
                <a:srgbClr val="000000"/>
              </a:solidFill>
              <a:effectLst/>
              <a:latin typeface="Calibri Light"/>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s-CO" sz="2000">
              <a:solidFill>
                <a:srgbClr val="000000"/>
              </a:solidFill>
              <a:latin typeface="Calibri Light"/>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a:ln>
                  <a:noFill/>
                </a:ln>
                <a:solidFill>
                  <a:srgbClr val="000000"/>
                </a:solidFill>
                <a:effectLst/>
                <a:latin typeface="Calibri Light"/>
                <a:cs typeface="Arial"/>
              </a:rPr>
              <a:t>A través de diferentes técnicas y ejercicios que ayudan a reducir la fatiga muscular, se previenen los trastornos osteomusculares y se evita el estrés ocupacional.</a:t>
            </a:r>
            <a:r>
              <a:rPr kumimoji="0" lang="es-CO" sz="1400" b="0" i="0" u="none" strike="noStrike" cap="none" normalizeH="0" baseline="0">
                <a:ln>
                  <a:noFill/>
                </a:ln>
                <a:solidFill>
                  <a:srgbClr val="000000"/>
                </a:solidFill>
                <a:effectLst/>
                <a:latin typeface="Century Gothic"/>
                <a:cs typeface="Arial"/>
              </a:rPr>
              <a:t> </a:t>
            </a:r>
            <a:r>
              <a:rPr kumimoji="0" lang="es-MX" sz="1400" b="0" i="0" u="none" strike="noStrike" cap="none" normalizeH="0" baseline="0">
                <a:ln>
                  <a:noFill/>
                </a:ln>
                <a:solidFill>
                  <a:srgbClr val="000000"/>
                </a:solidFill>
                <a:effectLst/>
                <a:latin typeface="Century Gothic"/>
                <a:cs typeface="Arial"/>
              </a:rPr>
              <a:t> </a:t>
            </a:r>
            <a:endParaRPr kumimoji="0" lang="es-MX" sz="1400" b="0" i="0" u="none" strike="noStrike" cap="none" normalizeH="0" baseline="0">
              <a:ln>
                <a:noFill/>
              </a:ln>
              <a:solidFill>
                <a:schemeClr val="tx1"/>
              </a:solidFill>
              <a:effectLst/>
              <a:latin typeface="Century Gothic"/>
              <a:cs typeface="Arial"/>
            </a:endParaRPr>
          </a:p>
        </p:txBody>
      </p:sp>
      <p:sp>
        <p:nvSpPr>
          <p:cNvPr id="7" name="1 Título">
            <a:extLst>
              <a:ext uri="{FF2B5EF4-FFF2-40B4-BE49-F238E27FC236}">
                <a16:creationId xmlns:a16="http://schemas.microsoft.com/office/drawing/2014/main" id="{F9FC53D8-8530-4866-9147-35833DCEB709}"/>
              </a:ext>
            </a:extLst>
          </p:cNvPr>
          <p:cNvSpPr txBox="1">
            <a:spLocks/>
          </p:cNvSpPr>
          <p:nvPr/>
        </p:nvSpPr>
        <p:spPr>
          <a:xfrm>
            <a:off x="1009698" y="4809119"/>
            <a:ext cx="5233723" cy="111874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s-CO" sz="2800" b="1">
                <a:solidFill>
                  <a:srgbClr val="003399"/>
                </a:solidFill>
                <a:latin typeface="Century Gothic"/>
              </a:rPr>
              <a:t>¡RECUERDA REALIZARLAS 2 VECES AL DÍA!</a:t>
            </a:r>
            <a:endParaRPr lang="es-MX" sz="2800" b="1">
              <a:solidFill>
                <a:srgbClr val="003399"/>
              </a:solidFill>
              <a:latin typeface="Century Gothic"/>
            </a:endParaRPr>
          </a:p>
        </p:txBody>
      </p:sp>
      <p:sp>
        <p:nvSpPr>
          <p:cNvPr id="9" name="TextBox 8">
            <a:extLst>
              <a:ext uri="{FF2B5EF4-FFF2-40B4-BE49-F238E27FC236}">
                <a16:creationId xmlns:a16="http://schemas.microsoft.com/office/drawing/2014/main" id="{EDC8B158-8CD2-2CE2-AF07-642D0055C4C7}"/>
              </a:ext>
            </a:extLst>
          </p:cNvPr>
          <p:cNvSpPr txBox="1"/>
          <p:nvPr/>
        </p:nvSpPr>
        <p:spPr>
          <a:xfrm>
            <a:off x="3318933" y="262965"/>
            <a:ext cx="6096000" cy="1446550"/>
          </a:xfrm>
          <a:prstGeom prst="rect">
            <a:avLst/>
          </a:prstGeom>
          <a:noFill/>
        </p:spPr>
        <p:txBody>
          <a:bodyPr wrap="square" lIns="91440" tIns="45720" rIns="91440" bIns="45720" anchor="t">
            <a:spAutoFit/>
          </a:bodyPr>
          <a:lstStyle/>
          <a:p>
            <a:pPr algn="ctr"/>
            <a:r>
              <a:rPr lang="es-ES" sz="4400" b="1">
                <a:solidFill>
                  <a:schemeClr val="accent2"/>
                </a:solidFill>
                <a:latin typeface="Britannic Bold" panose="020B0903060703020204" pitchFamily="34" charset="0"/>
                <a:ea typeface="+mj-ea"/>
                <a:cs typeface="+mj-cs"/>
              </a:rPr>
              <a:t>PROGRAMA DE PAUSAS ACTIVAS</a:t>
            </a:r>
            <a:r>
              <a:rPr lang="es-ES" sz="4400" b="1">
                <a:latin typeface="Britannic Bold" panose="020B0903060703020204" pitchFamily="34" charset="0"/>
                <a:ea typeface="+mj-ea"/>
                <a:cs typeface="+mj-cs"/>
              </a:rPr>
              <a:t> </a:t>
            </a:r>
          </a:p>
        </p:txBody>
      </p:sp>
      <p:pic>
        <p:nvPicPr>
          <p:cNvPr id="3" name="Picture 2" descr="Pausa Activa Salud | Pérez">
            <a:extLst>
              <a:ext uri="{FF2B5EF4-FFF2-40B4-BE49-F238E27FC236}">
                <a16:creationId xmlns:a16="http://schemas.microsoft.com/office/drawing/2014/main" id="{BF805CAE-391F-222A-CAA0-CA7008066062}"/>
              </a:ext>
            </a:extLst>
          </p:cNvPr>
          <p:cNvPicPr>
            <a:picLocks noChangeAspect="1"/>
          </p:cNvPicPr>
          <p:nvPr/>
        </p:nvPicPr>
        <p:blipFill rotWithShape="1">
          <a:blip r:embed="rId2"/>
          <a:srcRect t="7595" r="253" b="6329"/>
          <a:stretch/>
        </p:blipFill>
        <p:spPr>
          <a:xfrm>
            <a:off x="1982336" y="1750128"/>
            <a:ext cx="3492096" cy="3019652"/>
          </a:xfrm>
          <a:prstGeom prst="rect">
            <a:avLst/>
          </a:prstGeom>
        </p:spPr>
      </p:pic>
      <p:pic>
        <p:nvPicPr>
          <p:cNvPr id="4" name="Picture 3">
            <a:extLst>
              <a:ext uri="{FF2B5EF4-FFF2-40B4-BE49-F238E27FC236}">
                <a16:creationId xmlns:a16="http://schemas.microsoft.com/office/drawing/2014/main" id="{F5002A21-270B-2B5D-D2F4-8E225EFBE7B3}"/>
              </a:ext>
            </a:extLst>
          </p:cNvPr>
          <p:cNvPicPr>
            <a:picLocks noChangeAspect="1"/>
          </p:cNvPicPr>
          <p:nvPr/>
        </p:nvPicPr>
        <p:blipFill>
          <a:blip r:embed="rId3"/>
          <a:stretch>
            <a:fillRect/>
          </a:stretch>
        </p:blipFill>
        <p:spPr>
          <a:xfrm>
            <a:off x="9371659" y="401697"/>
            <a:ext cx="1031052" cy="1040460"/>
          </a:xfrm>
          <a:prstGeom prst="rect">
            <a:avLst/>
          </a:prstGeom>
        </p:spPr>
      </p:pic>
    </p:spTree>
    <p:extLst>
      <p:ext uri="{BB962C8B-B14F-4D97-AF65-F5344CB8AC3E}">
        <p14:creationId xmlns:p14="http://schemas.microsoft.com/office/powerpoint/2010/main" val="3938297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OR QUÉ SON TAN IMPORTANTES LAS PAUSAS ACTIVAS? - IMPLEMENTANDO SGI">
            <a:extLst>
              <a:ext uri="{FF2B5EF4-FFF2-40B4-BE49-F238E27FC236}">
                <a16:creationId xmlns:a16="http://schemas.microsoft.com/office/drawing/2014/main" id="{BA754D3F-2954-3F14-7CB7-0E60E2C3455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4445" y="505885"/>
            <a:ext cx="9604962" cy="540337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2535CD9-4404-DF8C-40B7-EB7D1F420303}"/>
              </a:ext>
            </a:extLst>
          </p:cNvPr>
          <p:cNvPicPr>
            <a:picLocks noChangeAspect="1"/>
          </p:cNvPicPr>
          <p:nvPr/>
        </p:nvPicPr>
        <p:blipFill rotWithShape="1">
          <a:blip r:embed="rId3"/>
          <a:srcRect l="27835" t="5607" r="26117" b="15420"/>
          <a:stretch/>
        </p:blipFill>
        <p:spPr>
          <a:xfrm>
            <a:off x="9672696" y="87309"/>
            <a:ext cx="858677" cy="1085111"/>
          </a:xfrm>
          <a:prstGeom prst="rect">
            <a:avLst/>
          </a:prstGeom>
        </p:spPr>
      </p:pic>
    </p:spTree>
    <p:extLst>
      <p:ext uri="{BB962C8B-B14F-4D97-AF65-F5344CB8AC3E}">
        <p14:creationId xmlns:p14="http://schemas.microsoft.com/office/powerpoint/2010/main" val="1442765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a:extLst>
              <a:ext uri="{FF2B5EF4-FFF2-40B4-BE49-F238E27FC236}">
                <a16:creationId xmlns:a16="http://schemas.microsoft.com/office/drawing/2014/main" id="{DF5649A2-600A-4F74-AA20-A1A5B1F6443E}"/>
              </a:ext>
            </a:extLst>
          </p:cNvPr>
          <p:cNvSpPr>
            <a:spLocks noGrp="1"/>
          </p:cNvSpPr>
          <p:nvPr>
            <p:ph type="title"/>
          </p:nvPr>
        </p:nvSpPr>
        <p:spPr>
          <a:xfrm>
            <a:off x="1858297" y="324089"/>
            <a:ext cx="9368103" cy="990600"/>
          </a:xfrm>
        </p:spPr>
        <p:txBody>
          <a:bodyPr>
            <a:noAutofit/>
          </a:bodyPr>
          <a:lstStyle/>
          <a:p>
            <a:pPr algn="ctr">
              <a:lnSpc>
                <a:spcPct val="107000"/>
              </a:lnSpc>
              <a:spcAft>
                <a:spcPts val="800"/>
              </a:spcAft>
            </a:pPr>
            <a:r>
              <a:rPr lang="es-CO" b="1"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POLÍTICA NO ALCOHOL, TABACO Y DROGAS</a:t>
            </a:r>
            <a:endParaRPr lang="es-CO" kern="10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endParaRPr>
          </a:p>
        </p:txBody>
      </p:sp>
      <p:sp>
        <p:nvSpPr>
          <p:cNvPr id="7" name="Rectángulo 2">
            <a:extLst>
              <a:ext uri="{FF2B5EF4-FFF2-40B4-BE49-F238E27FC236}">
                <a16:creationId xmlns:a16="http://schemas.microsoft.com/office/drawing/2014/main" id="{06DF4F2E-85A2-49BB-B96C-5B4144A64A48}"/>
              </a:ext>
            </a:extLst>
          </p:cNvPr>
          <p:cNvSpPr/>
          <p:nvPr/>
        </p:nvSpPr>
        <p:spPr>
          <a:xfrm>
            <a:off x="284922" y="1749440"/>
            <a:ext cx="5742252" cy="4093428"/>
          </a:xfrm>
          <a:prstGeom prst="rect">
            <a:avLst/>
          </a:prstGeom>
        </p:spPr>
        <p:txBody>
          <a:bodyPr wrap="square" lIns="91440" tIns="45720" rIns="91440" bIns="45720" anchor="t">
            <a:spAutoFit/>
          </a:bodyPr>
          <a:lstStyle/>
          <a:p>
            <a:pPr marL="342900" indent="-342900" algn="just">
              <a:buFont typeface="Wingdings" panose="05000000000000000000" pitchFamily="2" charset="2"/>
              <a:buChar char="Ø"/>
            </a:pPr>
            <a:r>
              <a:rPr lang="es-CO" sz="2000" dirty="0">
                <a:latin typeface="+mj-lt"/>
                <a:cs typeface="Calibri Light"/>
              </a:rPr>
              <a:t>Queda estrictamente prohibido el consumo de alcohol y drogas, por parte de los empleados y </a:t>
            </a:r>
            <a:r>
              <a:rPr lang="es-CO" sz="2000" b="1" dirty="0">
                <a:latin typeface="+mj-lt"/>
                <a:cs typeface="Calibri Light"/>
              </a:rPr>
              <a:t>contratistas</a:t>
            </a:r>
            <a:r>
              <a:rPr lang="es-CO" sz="2000" dirty="0">
                <a:latin typeface="+mj-lt"/>
                <a:cs typeface="Calibri Light"/>
              </a:rPr>
              <a:t>, durante las horas de trabajo dentro de las instalaciones de CONSEJO NORUEGO PARA REFUGIADOS.</a:t>
            </a:r>
          </a:p>
          <a:p>
            <a:pPr marL="342900" indent="-342900" algn="just">
              <a:buFont typeface="Wingdings" panose="05000000000000000000" pitchFamily="2" charset="2"/>
              <a:buChar char="Ø"/>
            </a:pPr>
            <a:r>
              <a:rPr lang="es-CO" sz="2000" dirty="0">
                <a:latin typeface="+mj-lt"/>
                <a:cs typeface="Calibri Light"/>
              </a:rPr>
              <a:t>La posesión de alcohol por parte de los empleados o </a:t>
            </a:r>
            <a:r>
              <a:rPr lang="es-CO" sz="2000" b="1" dirty="0">
                <a:latin typeface="+mj-lt"/>
                <a:cs typeface="Calibri Light"/>
              </a:rPr>
              <a:t>contratistas </a:t>
            </a:r>
            <a:r>
              <a:rPr lang="es-CO" sz="2000" dirty="0">
                <a:latin typeface="+mj-lt"/>
                <a:cs typeface="Calibri Light"/>
              </a:rPr>
              <a:t>no está permitida en las instalaciones de CONSEJO NORUEGO PARA REFUGIADOS</a:t>
            </a:r>
          </a:p>
          <a:p>
            <a:pPr marL="342900" indent="-342900" algn="just">
              <a:buFont typeface="Wingdings" panose="05000000000000000000" pitchFamily="2" charset="2"/>
              <a:buChar char="Ø"/>
            </a:pPr>
            <a:r>
              <a:rPr lang="es-CO" sz="2000" dirty="0">
                <a:latin typeface="+mj-lt"/>
                <a:cs typeface="Calibri Light"/>
              </a:rPr>
              <a:t>Es responsabilidad de cada empleado asegurarse que mientras este en servicio no se encuentre bajo los efectos de alcohol (cero alcoholes), droga o cualquier medicina que pueda influenciar negativamente su conducta.</a:t>
            </a:r>
          </a:p>
        </p:txBody>
      </p:sp>
      <p:pic>
        <p:nvPicPr>
          <p:cNvPr id="2" name="Picture 1">
            <a:extLst>
              <a:ext uri="{FF2B5EF4-FFF2-40B4-BE49-F238E27FC236}">
                <a16:creationId xmlns:a16="http://schemas.microsoft.com/office/drawing/2014/main" id="{3E0E5935-B511-B73F-F43A-CAFADEF40D16}"/>
              </a:ext>
            </a:extLst>
          </p:cNvPr>
          <p:cNvPicPr>
            <a:picLocks noChangeAspect="1"/>
          </p:cNvPicPr>
          <p:nvPr/>
        </p:nvPicPr>
        <p:blipFill>
          <a:blip r:embed="rId2"/>
          <a:stretch>
            <a:fillRect/>
          </a:stretch>
        </p:blipFill>
        <p:spPr>
          <a:xfrm>
            <a:off x="6925734" y="1652881"/>
            <a:ext cx="1952978" cy="1952978"/>
          </a:xfrm>
          <a:prstGeom prst="rect">
            <a:avLst/>
          </a:prstGeom>
        </p:spPr>
      </p:pic>
      <p:pic>
        <p:nvPicPr>
          <p:cNvPr id="8" name="Picture 7">
            <a:extLst>
              <a:ext uri="{FF2B5EF4-FFF2-40B4-BE49-F238E27FC236}">
                <a16:creationId xmlns:a16="http://schemas.microsoft.com/office/drawing/2014/main" id="{57BC2DB2-2854-7E1F-273C-800E2098853F}"/>
              </a:ext>
            </a:extLst>
          </p:cNvPr>
          <p:cNvPicPr>
            <a:picLocks noChangeAspect="1"/>
          </p:cNvPicPr>
          <p:nvPr/>
        </p:nvPicPr>
        <p:blipFill>
          <a:blip r:embed="rId3"/>
          <a:stretch>
            <a:fillRect/>
          </a:stretch>
        </p:blipFill>
        <p:spPr>
          <a:xfrm>
            <a:off x="9136474" y="1841029"/>
            <a:ext cx="1595497" cy="1595497"/>
          </a:xfrm>
          <a:prstGeom prst="rect">
            <a:avLst/>
          </a:prstGeom>
        </p:spPr>
      </p:pic>
      <p:pic>
        <p:nvPicPr>
          <p:cNvPr id="9" name="Picture 8">
            <a:extLst>
              <a:ext uri="{FF2B5EF4-FFF2-40B4-BE49-F238E27FC236}">
                <a16:creationId xmlns:a16="http://schemas.microsoft.com/office/drawing/2014/main" id="{2DF5509F-B175-79AE-58CC-2EF423D59E26}"/>
              </a:ext>
            </a:extLst>
          </p:cNvPr>
          <p:cNvPicPr>
            <a:picLocks noChangeAspect="1"/>
          </p:cNvPicPr>
          <p:nvPr/>
        </p:nvPicPr>
        <p:blipFill>
          <a:blip r:embed="rId4"/>
          <a:stretch>
            <a:fillRect/>
          </a:stretch>
        </p:blipFill>
        <p:spPr>
          <a:xfrm>
            <a:off x="8111067" y="3600215"/>
            <a:ext cx="1708386" cy="1708386"/>
          </a:xfrm>
          <a:prstGeom prst="rect">
            <a:avLst/>
          </a:prstGeom>
        </p:spPr>
      </p:pic>
      <p:pic>
        <p:nvPicPr>
          <p:cNvPr id="10" name="Picture 9">
            <a:extLst>
              <a:ext uri="{FF2B5EF4-FFF2-40B4-BE49-F238E27FC236}">
                <a16:creationId xmlns:a16="http://schemas.microsoft.com/office/drawing/2014/main" id="{DC0E6D34-F5FD-F869-66C7-9C6A83A5E2E2}"/>
              </a:ext>
            </a:extLst>
          </p:cNvPr>
          <p:cNvPicPr>
            <a:picLocks noChangeAspect="1"/>
          </p:cNvPicPr>
          <p:nvPr/>
        </p:nvPicPr>
        <p:blipFill>
          <a:blip r:embed="rId5"/>
          <a:stretch>
            <a:fillRect/>
          </a:stretch>
        </p:blipFill>
        <p:spPr>
          <a:xfrm>
            <a:off x="1290696" y="157104"/>
            <a:ext cx="871126" cy="871126"/>
          </a:xfrm>
          <a:prstGeom prst="rect">
            <a:avLst/>
          </a:prstGeom>
        </p:spPr>
      </p:pic>
    </p:spTree>
    <p:extLst>
      <p:ext uri="{BB962C8B-B14F-4D97-AF65-F5344CB8AC3E}">
        <p14:creationId xmlns:p14="http://schemas.microsoft.com/office/powerpoint/2010/main" val="2571550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35048-6CEA-4E3D-9F72-1528CBA266F6}"/>
              </a:ext>
            </a:extLst>
          </p:cNvPr>
          <p:cNvSpPr>
            <a:spLocks noGrp="1"/>
          </p:cNvSpPr>
          <p:nvPr>
            <p:ph type="title"/>
          </p:nvPr>
        </p:nvSpPr>
        <p:spPr>
          <a:xfrm>
            <a:off x="2256249" y="209036"/>
            <a:ext cx="8298925" cy="676126"/>
          </a:xfrm>
        </p:spPr>
        <p:txBody>
          <a:bodyPr/>
          <a:lstStyle/>
          <a:p>
            <a:pPr algn="ctr"/>
            <a:r>
              <a:rPr lang="es-CO" b="1">
                <a:solidFill>
                  <a:schemeClr val="accent2"/>
                </a:solidFill>
                <a:latin typeface="Britannic Bold"/>
              </a:rPr>
              <a:t>POLÍTICA DE SEGURIDAD VIAL</a:t>
            </a:r>
          </a:p>
        </p:txBody>
      </p:sp>
      <p:sp>
        <p:nvSpPr>
          <p:cNvPr id="5" name="6 Rectángulo">
            <a:extLst>
              <a:ext uri="{FF2B5EF4-FFF2-40B4-BE49-F238E27FC236}">
                <a16:creationId xmlns:a16="http://schemas.microsoft.com/office/drawing/2014/main" id="{59900A09-7C08-4528-A49C-B0AAEE3088D6}"/>
              </a:ext>
            </a:extLst>
          </p:cNvPr>
          <p:cNvSpPr/>
          <p:nvPr/>
        </p:nvSpPr>
        <p:spPr>
          <a:xfrm>
            <a:off x="522952" y="1630389"/>
            <a:ext cx="7549332" cy="4680512"/>
          </a:xfrm>
          <a:prstGeom prst="rect">
            <a:avLst/>
          </a:prstGeom>
        </p:spPr>
        <p:txBody>
          <a:bodyPr wrap="square" lIns="91440" tIns="45720" rIns="91440" bIns="45720" anchor="t">
            <a:spAutoFit/>
          </a:bodyPr>
          <a:lstStyle/>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Respetar las normas del  código nacional de tránsito.</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Formar al personal que tiene vehículos y motos a su cargo con el fin de mejorar las competencias en esta materia.</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Velar por el cumplimiento del programa de mantenimiento preventivo de vehículos.</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Realizar las inspecciones preoperacionales con el fin de garantizar el buen estado de vehículos.</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Manejo de la política de prevención vial, identificación de peligros, prácticas de seguridad en la vía, mantenimiento preventivo de vehículos.</a:t>
            </a:r>
          </a:p>
          <a:p>
            <a:pPr marR="10795" algn="just">
              <a:lnSpc>
                <a:spcPct val="125000"/>
              </a:lnSpc>
              <a:spcAft>
                <a:spcPts val="0"/>
              </a:spcAft>
            </a:pPr>
            <a:endParaRPr lang="es-ES" sz="2000" dirty="0">
              <a:latin typeface="+mj-lt"/>
              <a:ea typeface="Times New Roman"/>
              <a:cs typeface="Times New Roman"/>
            </a:endParaRPr>
          </a:p>
          <a:p>
            <a:pPr marR="10795" algn="just">
              <a:lnSpc>
                <a:spcPct val="125000"/>
              </a:lnSpc>
              <a:spcAft>
                <a:spcPts val="0"/>
              </a:spcAft>
              <a:buFont typeface="Wingdings" pitchFamily="2" charset="2"/>
              <a:buChar char="ü"/>
            </a:pPr>
            <a:endParaRPr lang="es-MX" sz="2000" dirty="0">
              <a:latin typeface="+mj-lt"/>
              <a:ea typeface="Times New Roman"/>
              <a:cs typeface="Times New Roman"/>
            </a:endParaRPr>
          </a:p>
        </p:txBody>
      </p:sp>
      <p:pic>
        <p:nvPicPr>
          <p:cNvPr id="3" name="Picture 2">
            <a:extLst>
              <a:ext uri="{FF2B5EF4-FFF2-40B4-BE49-F238E27FC236}">
                <a16:creationId xmlns:a16="http://schemas.microsoft.com/office/drawing/2014/main" id="{F2805F2D-E487-E59C-178B-1DF7A76ACC86}"/>
              </a:ext>
            </a:extLst>
          </p:cNvPr>
          <p:cNvPicPr>
            <a:picLocks noChangeAspect="1"/>
          </p:cNvPicPr>
          <p:nvPr/>
        </p:nvPicPr>
        <p:blipFill>
          <a:blip r:embed="rId2"/>
          <a:stretch>
            <a:fillRect/>
          </a:stretch>
        </p:blipFill>
        <p:spPr>
          <a:xfrm>
            <a:off x="8750905" y="1910038"/>
            <a:ext cx="3102428" cy="3113314"/>
          </a:xfrm>
          <a:prstGeom prst="rect">
            <a:avLst/>
          </a:prstGeom>
        </p:spPr>
      </p:pic>
    </p:spTree>
    <p:extLst>
      <p:ext uri="{BB962C8B-B14F-4D97-AF65-F5344CB8AC3E}">
        <p14:creationId xmlns:p14="http://schemas.microsoft.com/office/powerpoint/2010/main" val="36512066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D78353A-B664-439E-A46A-8D7F3B3EB60E}"/>
              </a:ext>
            </a:extLst>
          </p:cNvPr>
          <p:cNvSpPr txBox="1"/>
          <p:nvPr/>
        </p:nvSpPr>
        <p:spPr>
          <a:xfrm>
            <a:off x="1497452" y="68579"/>
            <a:ext cx="8829040" cy="1446550"/>
          </a:xfrm>
          <a:prstGeom prst="rect">
            <a:avLst/>
          </a:prstGeom>
          <a:noFill/>
        </p:spPr>
        <p:txBody>
          <a:bodyPr wrap="square" lIns="91440" tIns="45720" rIns="91440" bIns="45720" anchor="t">
            <a:spAutoFit/>
          </a:bodyPr>
          <a:lstStyle/>
          <a:p>
            <a:pPr algn="ctr"/>
            <a:r>
              <a:rPr lang="es-MX" sz="4400" b="1">
                <a:solidFill>
                  <a:schemeClr val="accent2"/>
                </a:solidFill>
                <a:latin typeface="Britannic Bold" panose="020B0903060703020204" pitchFamily="34" charset="0"/>
              </a:rPr>
              <a:t>ELEMENTOS DE PROTECCIÓN PERSONAL (EPP)</a:t>
            </a:r>
            <a:endParaRPr lang="es-CO" sz="4400">
              <a:solidFill>
                <a:schemeClr val="accent2"/>
              </a:solidFill>
              <a:latin typeface="Britannic Bold" panose="020B0903060703020204" pitchFamily="34" charset="0"/>
            </a:endParaRPr>
          </a:p>
        </p:txBody>
      </p:sp>
      <p:sp>
        <p:nvSpPr>
          <p:cNvPr id="8" name="7 Rectángulo">
            <a:extLst>
              <a:ext uri="{FF2B5EF4-FFF2-40B4-BE49-F238E27FC236}">
                <a16:creationId xmlns:a16="http://schemas.microsoft.com/office/drawing/2014/main" id="{0C1D9AAB-D406-46BD-8096-44D96D5592CA}"/>
              </a:ext>
            </a:extLst>
          </p:cNvPr>
          <p:cNvSpPr/>
          <p:nvPr/>
        </p:nvSpPr>
        <p:spPr>
          <a:xfrm>
            <a:off x="731059" y="1864959"/>
            <a:ext cx="4231173" cy="3477875"/>
          </a:xfrm>
          <a:prstGeom prst="rect">
            <a:avLst/>
          </a:prstGeom>
        </p:spPr>
        <p:txBody>
          <a:bodyPr wrap="square" lIns="91440" tIns="45720" rIns="91440" bIns="45720" anchor="t">
            <a:spAutoFit/>
          </a:bodyPr>
          <a:lstStyle/>
          <a:p>
            <a:pPr algn="ctr"/>
            <a:r>
              <a:rPr lang="es-MX" sz="2000">
                <a:latin typeface="Calibri Light"/>
                <a:cs typeface="Calibri Light"/>
              </a:rPr>
              <a:t>Los Elementos de Protección Personal tienen como función principal proteger diferentes partes del cuerpo, para evitar que un trabajador tenga contacto directo con factores de riesgo que le pueden ocasionar una lesión o enfermedad. </a:t>
            </a:r>
          </a:p>
          <a:p>
            <a:pPr algn="ctr"/>
            <a:endParaRPr lang="es-MX" sz="2000">
              <a:latin typeface="Calibri Light"/>
              <a:cs typeface="Calibri Light"/>
            </a:endParaRPr>
          </a:p>
          <a:p>
            <a:pPr algn="ctr"/>
            <a:r>
              <a:rPr lang="es-MX" sz="2000" b="1">
                <a:latin typeface="Calibri Light"/>
                <a:cs typeface="Calibri Light"/>
              </a:rPr>
              <a:t>Nota: </a:t>
            </a:r>
            <a:r>
              <a:rPr lang="es-MX" sz="2000">
                <a:latin typeface="Calibri Light"/>
                <a:cs typeface="Calibri Light"/>
              </a:rPr>
              <a:t>los EPP los entrega el empleador de acuerdo a la necesidad del área y al cargo del trabajador. </a:t>
            </a:r>
          </a:p>
        </p:txBody>
      </p:sp>
      <p:pic>
        <p:nvPicPr>
          <p:cNvPr id="2" name="Picture 1">
            <a:extLst>
              <a:ext uri="{FF2B5EF4-FFF2-40B4-BE49-F238E27FC236}">
                <a16:creationId xmlns:a16="http://schemas.microsoft.com/office/drawing/2014/main" id="{54D44FE4-0629-5218-F28F-AC3C9B88E46E}"/>
              </a:ext>
            </a:extLst>
          </p:cNvPr>
          <p:cNvPicPr>
            <a:picLocks noChangeAspect="1"/>
          </p:cNvPicPr>
          <p:nvPr/>
        </p:nvPicPr>
        <p:blipFill rotWithShape="1">
          <a:blip r:embed="rId2"/>
          <a:srcRect l="5498" t="3425" r="7216" b="10616"/>
          <a:stretch/>
        </p:blipFill>
        <p:spPr>
          <a:xfrm>
            <a:off x="6737586" y="1521178"/>
            <a:ext cx="4360562" cy="4286545"/>
          </a:xfrm>
          <a:prstGeom prst="rect">
            <a:avLst/>
          </a:prstGeom>
        </p:spPr>
      </p:pic>
      <p:pic>
        <p:nvPicPr>
          <p:cNvPr id="5" name="Picture 4">
            <a:extLst>
              <a:ext uri="{FF2B5EF4-FFF2-40B4-BE49-F238E27FC236}">
                <a16:creationId xmlns:a16="http://schemas.microsoft.com/office/drawing/2014/main" id="{3B48279B-6338-E9A5-E9A7-41BC77CFBDD6}"/>
              </a:ext>
            </a:extLst>
          </p:cNvPr>
          <p:cNvPicPr>
            <a:picLocks noChangeAspect="1"/>
          </p:cNvPicPr>
          <p:nvPr/>
        </p:nvPicPr>
        <p:blipFill>
          <a:blip r:embed="rId3"/>
          <a:stretch>
            <a:fillRect/>
          </a:stretch>
        </p:blipFill>
        <p:spPr>
          <a:xfrm>
            <a:off x="839141" y="119474"/>
            <a:ext cx="1397941" cy="1407348"/>
          </a:xfrm>
          <a:prstGeom prst="rect">
            <a:avLst/>
          </a:prstGeom>
        </p:spPr>
      </p:pic>
    </p:spTree>
    <p:extLst>
      <p:ext uri="{BB962C8B-B14F-4D97-AF65-F5344CB8AC3E}">
        <p14:creationId xmlns:p14="http://schemas.microsoft.com/office/powerpoint/2010/main" val="36168143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a:extLst>
              <a:ext uri="{FF2B5EF4-FFF2-40B4-BE49-F238E27FC236}">
                <a16:creationId xmlns:a16="http://schemas.microsoft.com/office/drawing/2014/main" id="{88A6A017-F769-48D7-94A4-F53EBC0333D7}"/>
              </a:ext>
            </a:extLst>
          </p:cNvPr>
          <p:cNvSpPr txBox="1">
            <a:spLocks/>
          </p:cNvSpPr>
          <p:nvPr/>
        </p:nvSpPr>
        <p:spPr>
          <a:xfrm>
            <a:off x="427396" y="282222"/>
            <a:ext cx="11301288" cy="990600"/>
          </a:xfrm>
          <a:prstGeom prst="rect">
            <a:avLst/>
          </a:prstGeom>
        </p:spPr>
        <p:txBody>
          <a:bodyPr vert="horz" lIns="91440" tIns="45720" rIns="91440" bIns="45720" anchor="b" anchorCtr="0">
            <a:normAutofit fontScale="90000" lnSpcReduction="20000"/>
          </a:bodyPr>
          <a:lstStyle/>
          <a:p>
            <a:pPr algn="ctr"/>
            <a:r>
              <a:rPr lang="es-MX" sz="4000" b="1">
                <a:solidFill>
                  <a:schemeClr val="accent2"/>
                </a:solidFill>
                <a:latin typeface="Britannic Bold"/>
              </a:rPr>
              <a:t>INSTRUCTIVO DE BUENAS PRACTICAS PARA EL MEDIO AMBIENTE</a:t>
            </a:r>
            <a:r>
              <a:rPr lang="es-MX" b="1">
                <a:solidFill>
                  <a:schemeClr val="accent2"/>
                </a:solidFill>
                <a:latin typeface="Century Gothic"/>
              </a:rPr>
              <a:t> </a:t>
            </a:r>
            <a:endParaRPr lang="es-MX" b="1">
              <a:solidFill>
                <a:schemeClr val="accent2"/>
              </a:solidFill>
              <a:latin typeface="Century Gothic" panose="020B0502020202020204" pitchFamily="34" charset="0"/>
            </a:endParaRPr>
          </a:p>
        </p:txBody>
      </p:sp>
      <p:pic>
        <p:nvPicPr>
          <p:cNvPr id="3" name="Picture 2">
            <a:extLst>
              <a:ext uri="{FF2B5EF4-FFF2-40B4-BE49-F238E27FC236}">
                <a16:creationId xmlns:a16="http://schemas.microsoft.com/office/drawing/2014/main" id="{5983DBB1-101A-4480-977B-20B978C12EC4}"/>
              </a:ext>
            </a:extLst>
          </p:cNvPr>
          <p:cNvPicPr>
            <a:picLocks noChangeAspect="1"/>
          </p:cNvPicPr>
          <p:nvPr/>
        </p:nvPicPr>
        <p:blipFill rotWithShape="1">
          <a:blip r:embed="rId2"/>
          <a:srcRect l="7308"/>
          <a:stretch/>
        </p:blipFill>
        <p:spPr>
          <a:xfrm>
            <a:off x="512641" y="2028327"/>
            <a:ext cx="5359455" cy="3328863"/>
          </a:xfrm>
          <a:prstGeom prst="rect">
            <a:avLst/>
          </a:prstGeom>
        </p:spPr>
      </p:pic>
      <p:pic>
        <p:nvPicPr>
          <p:cNvPr id="6" name="Picture 5">
            <a:extLst>
              <a:ext uri="{FF2B5EF4-FFF2-40B4-BE49-F238E27FC236}">
                <a16:creationId xmlns:a16="http://schemas.microsoft.com/office/drawing/2014/main" id="{299B7165-F605-C1FA-C65F-1D6C214721AE}"/>
              </a:ext>
            </a:extLst>
          </p:cNvPr>
          <p:cNvPicPr>
            <a:picLocks noChangeAspect="1"/>
          </p:cNvPicPr>
          <p:nvPr/>
        </p:nvPicPr>
        <p:blipFill rotWithShape="1">
          <a:blip r:embed="rId3"/>
          <a:srcRect l="11340" t="27061" r="11684" b="1021"/>
          <a:stretch/>
        </p:blipFill>
        <p:spPr>
          <a:xfrm>
            <a:off x="6238993" y="2456365"/>
            <a:ext cx="5517088" cy="2802055"/>
          </a:xfrm>
          <a:prstGeom prst="rect">
            <a:avLst/>
          </a:prstGeom>
        </p:spPr>
      </p:pic>
      <p:pic>
        <p:nvPicPr>
          <p:cNvPr id="7" name="Picture 6">
            <a:extLst>
              <a:ext uri="{FF2B5EF4-FFF2-40B4-BE49-F238E27FC236}">
                <a16:creationId xmlns:a16="http://schemas.microsoft.com/office/drawing/2014/main" id="{C8FE11EF-58DB-9304-0349-F0F8433EEC1E}"/>
              </a:ext>
            </a:extLst>
          </p:cNvPr>
          <p:cNvPicPr>
            <a:picLocks noChangeAspect="1"/>
          </p:cNvPicPr>
          <p:nvPr/>
        </p:nvPicPr>
        <p:blipFill>
          <a:blip r:embed="rId4"/>
          <a:stretch>
            <a:fillRect/>
          </a:stretch>
        </p:blipFill>
        <p:spPr>
          <a:xfrm>
            <a:off x="7226771" y="777993"/>
            <a:ext cx="739423" cy="748831"/>
          </a:xfrm>
          <a:prstGeom prst="rect">
            <a:avLst/>
          </a:prstGeom>
        </p:spPr>
      </p:pic>
    </p:spTree>
    <p:extLst>
      <p:ext uri="{BB962C8B-B14F-4D97-AF65-F5344CB8AC3E}">
        <p14:creationId xmlns:p14="http://schemas.microsoft.com/office/powerpoint/2010/main" val="4177720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AF1B00-1ED1-417B-2DEA-F42B83A0CD4D}"/>
              </a:ext>
            </a:extLst>
          </p:cNvPr>
          <p:cNvSpPr>
            <a:spLocks noGrp="1"/>
          </p:cNvSpPr>
          <p:nvPr>
            <p:ph type="title"/>
          </p:nvPr>
        </p:nvSpPr>
        <p:spPr>
          <a:xfrm>
            <a:off x="838200" y="208869"/>
            <a:ext cx="10515600" cy="1325033"/>
          </a:xfrm>
        </p:spPr>
        <p:txBody>
          <a:bodyPr/>
          <a:lstStyle/>
          <a:p>
            <a:pPr algn="ctr"/>
            <a:r>
              <a:rPr lang="es-CO">
                <a:solidFill>
                  <a:schemeClr val="accent2"/>
                </a:solidFill>
                <a:latin typeface="Britannic Bold" panose="020B0903060703020204" pitchFamily="34" charset="0"/>
              </a:rPr>
              <a:t>RECUERDA NOTIFICAR AL ÁREA DE RRHH Y SGSST</a:t>
            </a:r>
            <a:endParaRPr lang="es-CO"/>
          </a:p>
        </p:txBody>
      </p:sp>
      <p:sp>
        <p:nvSpPr>
          <p:cNvPr id="3" name="Marcador de contenido 2">
            <a:extLst>
              <a:ext uri="{FF2B5EF4-FFF2-40B4-BE49-F238E27FC236}">
                <a16:creationId xmlns:a16="http://schemas.microsoft.com/office/drawing/2014/main" id="{F84151BD-60CA-8A62-CFE6-7B7499CFF836}"/>
              </a:ext>
            </a:extLst>
          </p:cNvPr>
          <p:cNvSpPr>
            <a:spLocks noGrp="1"/>
          </p:cNvSpPr>
          <p:nvPr>
            <p:ph sz="half" idx="1"/>
          </p:nvPr>
        </p:nvSpPr>
        <p:spPr>
          <a:xfrm>
            <a:off x="838200" y="1825625"/>
            <a:ext cx="5181600" cy="3331591"/>
          </a:xfrm>
        </p:spPr>
        <p:txBody>
          <a:bodyPr>
            <a:normAutofit/>
          </a:bodyPr>
          <a:lstStyle/>
          <a:p>
            <a:pPr algn="just">
              <a:buFont typeface="Wingdings" panose="05000000000000000000" pitchFamily="2" charset="2"/>
              <a:buChar char="Ø"/>
            </a:pPr>
            <a:r>
              <a:rPr lang="es-MX" sz="2000" dirty="0">
                <a:solidFill>
                  <a:schemeClr val="tx1">
                    <a:lumMod val="75000"/>
                    <a:lumOff val="25000"/>
                  </a:schemeClr>
                </a:solidFill>
                <a:latin typeface="+mj-lt"/>
                <a:ea typeface="Calibri Light" panose="020F0302020204030204" pitchFamily="34" charset="0"/>
                <a:cs typeface="Calibri Light" panose="020F0302020204030204" pitchFamily="34" charset="0"/>
              </a:rPr>
              <a:t>Cualquier acontecimiento que consideres que representa, riesgo para tu bienestar e integridad, y pueda evitar posibles incidentes o accidentes de trabajo o puede afectar el medio ambiente.</a:t>
            </a:r>
          </a:p>
          <a:p>
            <a:pPr algn="just">
              <a:buFont typeface="Wingdings" panose="05000000000000000000" pitchFamily="2" charset="2"/>
              <a:buChar char="Ø"/>
            </a:pPr>
            <a:r>
              <a:rPr lang="es-MX" sz="2000" dirty="0">
                <a:solidFill>
                  <a:schemeClr val="tx1">
                    <a:lumMod val="75000"/>
                    <a:lumOff val="25000"/>
                  </a:schemeClr>
                </a:solidFill>
                <a:latin typeface="+mj-lt"/>
              </a:rPr>
              <a:t>Reportar si tienes algún síntoma que pueda alterar tu estado de salud en el sitio de trabajo</a:t>
            </a:r>
          </a:p>
          <a:p>
            <a:pPr algn="just">
              <a:buFont typeface="Wingdings" panose="05000000000000000000" pitchFamily="2" charset="2"/>
              <a:buChar char="Ø"/>
            </a:pPr>
            <a:r>
              <a:rPr lang="es-MX" sz="2000" dirty="0">
                <a:solidFill>
                  <a:schemeClr val="tx1">
                    <a:lumMod val="75000"/>
                    <a:lumOff val="25000"/>
                  </a:schemeClr>
                </a:solidFill>
                <a:latin typeface="+mj-lt"/>
              </a:rPr>
              <a:t>Nuevos riesgos o impactos ambientales que no estén contemplados por el Área de Seguridad y Salud en el Trabajo</a:t>
            </a:r>
          </a:p>
          <a:p>
            <a:pPr algn="just"/>
            <a:endParaRPr lang="es-CO" sz="2000" dirty="0">
              <a:latin typeface="+mj-lt"/>
            </a:endParaRPr>
          </a:p>
        </p:txBody>
      </p:sp>
      <p:sp>
        <p:nvSpPr>
          <p:cNvPr id="6" name="CuadroTexto 5">
            <a:extLst>
              <a:ext uri="{FF2B5EF4-FFF2-40B4-BE49-F238E27FC236}">
                <a16:creationId xmlns:a16="http://schemas.microsoft.com/office/drawing/2014/main" id="{D5B60E8F-5FCF-F8FD-2D6F-9EC7999BE8D9}"/>
              </a:ext>
            </a:extLst>
          </p:cNvPr>
          <p:cNvSpPr txBox="1"/>
          <p:nvPr/>
        </p:nvSpPr>
        <p:spPr>
          <a:xfrm>
            <a:off x="2268370" y="5300340"/>
            <a:ext cx="7826478" cy="830997"/>
          </a:xfrm>
          <a:prstGeom prst="rect">
            <a:avLst/>
          </a:prstGeom>
          <a:noFill/>
        </p:spPr>
        <p:txBody>
          <a:bodyPr wrap="square" lIns="91440" tIns="45720" rIns="91440" bIns="45720" anchor="t">
            <a:spAutoFit/>
          </a:bodyPr>
          <a:lstStyle/>
          <a:p>
            <a:pPr marL="0" indent="0" algn="ctr">
              <a:buNone/>
            </a:pPr>
            <a:r>
              <a:rPr lang="es-MX" sz="2400" b="1">
                <a:solidFill>
                  <a:schemeClr val="accent2"/>
                </a:solidFill>
                <a:latin typeface="Bradley Hand ITC"/>
                <a:cs typeface="Courier New"/>
              </a:rPr>
              <a:t>¡Y nunca olvides que nuestra principal herramienta es el AUTOCUIDADO!</a:t>
            </a:r>
          </a:p>
        </p:txBody>
      </p:sp>
      <p:pic>
        <p:nvPicPr>
          <p:cNvPr id="5" name="Picture 4">
            <a:extLst>
              <a:ext uri="{FF2B5EF4-FFF2-40B4-BE49-F238E27FC236}">
                <a16:creationId xmlns:a16="http://schemas.microsoft.com/office/drawing/2014/main" id="{492A53D9-5BDB-C618-59C8-EF303322D4D2}"/>
              </a:ext>
            </a:extLst>
          </p:cNvPr>
          <p:cNvPicPr>
            <a:picLocks noChangeAspect="1"/>
          </p:cNvPicPr>
          <p:nvPr/>
        </p:nvPicPr>
        <p:blipFill>
          <a:blip r:embed="rId2"/>
          <a:stretch>
            <a:fillRect/>
          </a:stretch>
        </p:blipFill>
        <p:spPr>
          <a:xfrm>
            <a:off x="6925733" y="1276586"/>
            <a:ext cx="3975569" cy="3975569"/>
          </a:xfrm>
          <a:prstGeom prst="rect">
            <a:avLst/>
          </a:prstGeom>
        </p:spPr>
      </p:pic>
    </p:spTree>
    <p:extLst>
      <p:ext uri="{BB962C8B-B14F-4D97-AF65-F5344CB8AC3E}">
        <p14:creationId xmlns:p14="http://schemas.microsoft.com/office/powerpoint/2010/main" val="2072844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1144" y="382654"/>
            <a:ext cx="10515600" cy="1325033"/>
          </a:xfrm>
        </p:spPr>
        <p:txBody>
          <a:bodyPr/>
          <a:lstStyle/>
          <a:p>
            <a:pPr algn="ctr"/>
            <a:r>
              <a:rPr lang="es-CO" b="1">
                <a:solidFill>
                  <a:schemeClr val="accent2"/>
                </a:solidFill>
                <a:latin typeface="Britannic Bold"/>
              </a:rPr>
              <a:t>NORMATIVIDAD SGSST </a:t>
            </a:r>
          </a:p>
        </p:txBody>
      </p:sp>
      <p:sp>
        <p:nvSpPr>
          <p:cNvPr id="3" name="Marcador de contenido 2"/>
          <p:cNvSpPr>
            <a:spLocks noGrp="1"/>
          </p:cNvSpPr>
          <p:nvPr>
            <p:ph idx="1"/>
          </p:nvPr>
        </p:nvSpPr>
        <p:spPr>
          <a:xfrm>
            <a:off x="331948" y="1826684"/>
            <a:ext cx="10515600" cy="4349749"/>
          </a:xfrm>
        </p:spPr>
        <p:txBody>
          <a:bodyPr vert="horz" lIns="91440" tIns="45720" rIns="91440" bIns="45720" rtlCol="0" anchor="t">
            <a:normAutofit/>
          </a:bodyPr>
          <a:lstStyle/>
          <a:p>
            <a:pPr algn="just" fontAlgn="auto">
              <a:spcAft>
                <a:spcPts val="0"/>
              </a:spcAft>
              <a:buFont typeface="Wingdings" panose="05000000000000000000" pitchFamily="2" charset="2"/>
              <a:buChar char="Ø"/>
              <a:defRPr/>
            </a:pPr>
            <a:r>
              <a:rPr lang="es-CO" sz="2000" dirty="0">
                <a:latin typeface="Calibri Light"/>
                <a:cs typeface="Calibri Light"/>
              </a:rPr>
              <a:t>Ley 1562 – 2012 </a:t>
            </a:r>
            <a:endParaRPr lang="en-US" sz="2000" dirty="0"/>
          </a:p>
          <a:p>
            <a:pPr algn="just" fontAlgn="auto">
              <a:spcAft>
                <a:spcPts val="0"/>
              </a:spcAft>
              <a:buFont typeface="Wingdings" panose="05000000000000000000" pitchFamily="2" charset="2"/>
              <a:buChar char="Ø"/>
              <a:defRPr/>
            </a:pPr>
            <a:r>
              <a:rPr lang="es-CO" sz="2000" dirty="0">
                <a:latin typeface="Calibri Light"/>
                <a:cs typeface="Calibri Light"/>
              </a:rPr>
              <a:t>Decreto 1072 de 2015, Capitulo 6</a:t>
            </a:r>
          </a:p>
          <a:p>
            <a:pPr algn="just" fontAlgn="auto">
              <a:spcAft>
                <a:spcPts val="0"/>
              </a:spcAft>
              <a:buFont typeface="Wingdings" panose="05000000000000000000" pitchFamily="2" charset="2"/>
              <a:buChar char="Ø"/>
              <a:defRPr/>
            </a:pPr>
            <a:r>
              <a:rPr lang="es-CO" sz="2000" dirty="0">
                <a:latin typeface="Calibri Light"/>
                <a:cs typeface="Calibri Light"/>
              </a:rPr>
              <a:t>Resolución 0312 de 2019</a:t>
            </a:r>
          </a:p>
          <a:p>
            <a:pPr algn="just" fontAlgn="auto">
              <a:spcAft>
                <a:spcPts val="0"/>
              </a:spcAft>
              <a:buFont typeface="Wingdings" panose="05000000000000000000" pitchFamily="2" charset="2"/>
              <a:buChar char="Ø"/>
              <a:defRPr/>
            </a:pPr>
            <a:r>
              <a:rPr lang="es-MX" sz="2000" dirty="0">
                <a:latin typeface="Calibri Light"/>
                <a:cs typeface="Calibri Light"/>
              </a:rPr>
              <a:t>Resolución 1075 DE MARZO 24 DE 1992 (política de prohibición de Alcohol)</a:t>
            </a:r>
          </a:p>
          <a:p>
            <a:pPr algn="just" fontAlgn="auto">
              <a:spcAft>
                <a:spcPts val="0"/>
              </a:spcAft>
              <a:buFont typeface="Wingdings" panose="05000000000000000000" pitchFamily="2" charset="2"/>
              <a:buChar char="Ø"/>
              <a:defRPr/>
            </a:pPr>
            <a:r>
              <a:rPr lang="es-CO" sz="2000" dirty="0">
                <a:latin typeface="Calibri Light"/>
                <a:cs typeface="Calibri Light"/>
              </a:rPr>
              <a:t>Ley 1010 de 2006, Comité de convivencia laboral</a:t>
            </a:r>
          </a:p>
          <a:p>
            <a:pPr marL="227965" indent="-227965" fontAlgn="auto">
              <a:spcAft>
                <a:spcPts val="0"/>
              </a:spcAft>
              <a:buClr>
                <a:schemeClr val="accent3"/>
              </a:buClr>
              <a:defRPr/>
            </a:pPr>
            <a:endParaRPr lang="es-CO" sz="2000" dirty="0">
              <a:latin typeface="Calibri Light"/>
              <a:cs typeface="Calibri Light"/>
            </a:endParaRPr>
          </a:p>
          <a:p>
            <a:pPr marL="227965" indent="-227965" fontAlgn="auto">
              <a:spcAft>
                <a:spcPts val="0"/>
              </a:spcAft>
              <a:buClr>
                <a:schemeClr val="accent3"/>
              </a:buClr>
              <a:defRPr/>
            </a:pPr>
            <a:endParaRPr lang="es-CO" sz="2000" dirty="0">
              <a:latin typeface="Calibri Light"/>
              <a:cs typeface="Calibri Light"/>
            </a:endParaRPr>
          </a:p>
          <a:p>
            <a:pPr marL="0" indent="0" algn="ctr" fontAlgn="auto">
              <a:spcAft>
                <a:spcPts val="0"/>
              </a:spcAft>
              <a:buClr>
                <a:schemeClr val="accent3"/>
              </a:buClr>
              <a:buNone/>
              <a:defRPr/>
            </a:pPr>
            <a:r>
              <a:rPr lang="es-MX" sz="2000" b="1" dirty="0">
                <a:latin typeface="Calibri Light"/>
                <a:cs typeface="Calibri Light"/>
              </a:rPr>
              <a:t>De obligatorio cumplimiento para todas las empresas</a:t>
            </a:r>
            <a:endParaRPr lang="es-CO" sz="2000" b="1" dirty="0">
              <a:latin typeface="Calibri Light"/>
              <a:cs typeface="Calibri Light"/>
            </a:endParaRPr>
          </a:p>
          <a:p>
            <a:pPr marL="227965" indent="-227965" fontAlgn="auto">
              <a:spcAft>
                <a:spcPts val="0"/>
              </a:spcAft>
              <a:buClr>
                <a:schemeClr val="accent3"/>
              </a:buClr>
              <a:defRPr/>
            </a:pPr>
            <a:endParaRPr lang="es-CO" sz="2000" b="1" dirty="0">
              <a:latin typeface="Century Gothic" panose="020B0502020202020204" pitchFamily="34" charset="0"/>
            </a:endParaRPr>
          </a:p>
          <a:p>
            <a:pPr marL="227965" indent="-227965"/>
            <a:endParaRPr lang="es-CO" sz="2000" dirty="0">
              <a:latin typeface="Century Gothic" panose="020B0502020202020204" pitchFamily="34" charset="0"/>
            </a:endParaRPr>
          </a:p>
        </p:txBody>
      </p:sp>
      <p:pic>
        <p:nvPicPr>
          <p:cNvPr id="4" name="Picture 3">
            <a:extLst>
              <a:ext uri="{FF2B5EF4-FFF2-40B4-BE49-F238E27FC236}">
                <a16:creationId xmlns:a16="http://schemas.microsoft.com/office/drawing/2014/main" id="{DC53AB6E-3152-03E7-2C42-CAE53038A692}"/>
              </a:ext>
            </a:extLst>
          </p:cNvPr>
          <p:cNvPicPr>
            <a:picLocks noChangeAspect="1"/>
          </p:cNvPicPr>
          <p:nvPr/>
        </p:nvPicPr>
        <p:blipFill>
          <a:blip r:embed="rId2"/>
          <a:stretch>
            <a:fillRect/>
          </a:stretch>
        </p:blipFill>
        <p:spPr>
          <a:xfrm>
            <a:off x="8610600" y="457200"/>
            <a:ext cx="1382486" cy="1371600"/>
          </a:xfrm>
          <a:prstGeom prst="rect">
            <a:avLst/>
          </a:prstGeom>
        </p:spPr>
      </p:pic>
    </p:spTree>
    <p:extLst>
      <p:ext uri="{BB962C8B-B14F-4D97-AF65-F5344CB8AC3E}">
        <p14:creationId xmlns:p14="http://schemas.microsoft.com/office/powerpoint/2010/main" val="2841600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DCBDA3-8AA0-A362-633A-D075D1F525B5}"/>
              </a:ext>
            </a:extLst>
          </p:cNvPr>
          <p:cNvPicPr>
            <a:picLocks noChangeAspect="1"/>
          </p:cNvPicPr>
          <p:nvPr/>
        </p:nvPicPr>
        <p:blipFill rotWithShape="1">
          <a:blip r:embed="rId2"/>
          <a:srcRect l="164" t="25123" r="985" b="29228"/>
          <a:stretch/>
        </p:blipFill>
        <p:spPr>
          <a:xfrm>
            <a:off x="1704623" y="1135473"/>
            <a:ext cx="9384766" cy="4325695"/>
          </a:xfrm>
          <a:prstGeom prst="rect">
            <a:avLst/>
          </a:prstGeom>
        </p:spPr>
      </p:pic>
    </p:spTree>
    <p:extLst>
      <p:ext uri="{BB962C8B-B14F-4D97-AF65-F5344CB8AC3E}">
        <p14:creationId xmlns:p14="http://schemas.microsoft.com/office/powerpoint/2010/main" val="1025852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27832" y="247734"/>
            <a:ext cx="4721070" cy="557684"/>
          </a:xfrm>
        </p:spPr>
        <p:txBody>
          <a:bodyPr/>
          <a:lstStyle/>
          <a:p>
            <a:pPr algn="ctr"/>
            <a:r>
              <a:rPr lang="es-CO" b="1" dirty="0">
                <a:solidFill>
                  <a:schemeClr val="accent2"/>
                </a:solidFill>
                <a:latin typeface="Britannic Bold"/>
              </a:rPr>
              <a:t>OBJETIVOS SGSST</a:t>
            </a:r>
          </a:p>
        </p:txBody>
      </p:sp>
      <p:sp>
        <p:nvSpPr>
          <p:cNvPr id="8" name="TextBox 7">
            <a:extLst>
              <a:ext uri="{FF2B5EF4-FFF2-40B4-BE49-F238E27FC236}">
                <a16:creationId xmlns:a16="http://schemas.microsoft.com/office/drawing/2014/main" id="{5FEC05F2-B911-482B-9BFC-F6039FEC6106}"/>
              </a:ext>
            </a:extLst>
          </p:cNvPr>
          <p:cNvSpPr txBox="1"/>
          <p:nvPr/>
        </p:nvSpPr>
        <p:spPr>
          <a:xfrm>
            <a:off x="1711653" y="1123855"/>
            <a:ext cx="8768694" cy="3477875"/>
          </a:xfrm>
          <a:prstGeom prst="rect">
            <a:avLst/>
          </a:prstGeom>
          <a:noFill/>
        </p:spPr>
        <p:txBody>
          <a:bodyPr wrap="square" lIns="91440" tIns="45720" rIns="91440" bIns="45720" anchor="t">
            <a:spAutoFit/>
          </a:bodyPr>
          <a:lstStyle/>
          <a:p>
            <a:pPr marL="285750" lvl="0" indent="-285750" algn="just">
              <a:buClr>
                <a:schemeClr val="tx1"/>
              </a:buClr>
              <a:buFont typeface="Wingdings" panose="05000000000000000000" pitchFamily="2" charset="2"/>
              <a:buChar char="Ø"/>
            </a:pPr>
            <a:r>
              <a:rPr lang="es-MX" sz="2000" dirty="0">
                <a:latin typeface="Calibri Light"/>
                <a:cs typeface="Calibri Light"/>
              </a:rPr>
              <a:t>Identificar los peligros, evaluar y valorar los riesgos y establecer los respectivos controles.</a:t>
            </a:r>
            <a:endParaRPr lang="en-US" sz="2000" dirty="0">
              <a:latin typeface="Calibri Light"/>
              <a:cs typeface="Calibri Light"/>
            </a:endParaRPr>
          </a:p>
          <a:p>
            <a:pPr marL="285750" lvl="0" indent="-285750" algn="just">
              <a:buClr>
                <a:schemeClr val="tx1"/>
              </a:buClr>
              <a:buFont typeface="Wingdings" panose="05000000000000000000" pitchFamily="2" charset="2"/>
              <a:buChar char="Ø"/>
            </a:pPr>
            <a:endParaRPr lang="en-US" sz="2000" dirty="0">
              <a:latin typeface="Calibri Light"/>
              <a:cs typeface="Calibri Light"/>
            </a:endParaRPr>
          </a:p>
          <a:p>
            <a:pPr marL="285750" lvl="0" indent="-285750" algn="just">
              <a:buClr>
                <a:schemeClr val="tx1"/>
              </a:buClr>
              <a:buFont typeface="Wingdings" panose="05000000000000000000" pitchFamily="2" charset="2"/>
              <a:buChar char="Ø"/>
            </a:pPr>
            <a:r>
              <a:rPr lang="es-MX" sz="2000" dirty="0">
                <a:latin typeface="Calibri Light"/>
                <a:cs typeface="Calibri Light"/>
              </a:rPr>
              <a:t>Cumplir la normatividad vigente aplicable en materia de Riesgos Laborales.</a:t>
            </a:r>
          </a:p>
          <a:p>
            <a:pPr marL="285750" lvl="0" indent="-285750" algn="just">
              <a:buClr>
                <a:schemeClr val="tx1"/>
              </a:buClr>
              <a:buFont typeface="Wingdings" panose="05000000000000000000" pitchFamily="2" charset="2"/>
              <a:buChar char="Ø"/>
            </a:pPr>
            <a:endParaRPr lang="es-MX" sz="2000" dirty="0">
              <a:latin typeface="Calibri Light"/>
              <a:cs typeface="Calibri Light"/>
            </a:endParaRPr>
          </a:p>
          <a:p>
            <a:pPr marL="285750" lvl="0" indent="-285750" algn="just">
              <a:buClr>
                <a:schemeClr val="tx1"/>
              </a:buClr>
              <a:buFont typeface="Wingdings" panose="05000000000000000000" pitchFamily="2" charset="2"/>
              <a:buChar char="Ø"/>
            </a:pPr>
            <a:r>
              <a:rPr lang="es-MX" sz="2000" dirty="0">
                <a:latin typeface="Calibri Light"/>
                <a:cs typeface="Calibri Light"/>
              </a:rPr>
              <a:t>Implementar y mejorar continuamente el sistema gestión.</a:t>
            </a:r>
          </a:p>
          <a:p>
            <a:pPr marL="285750" lvl="0" indent="-285750" algn="just">
              <a:buClr>
                <a:schemeClr val="tx1"/>
              </a:buClr>
              <a:buFont typeface="Wingdings" panose="05000000000000000000" pitchFamily="2" charset="2"/>
              <a:buChar char="Ø"/>
            </a:pPr>
            <a:endParaRPr lang="es-MX" sz="2000" dirty="0">
              <a:latin typeface="Calibri Light"/>
              <a:cs typeface="Calibri Light"/>
            </a:endParaRPr>
          </a:p>
          <a:p>
            <a:pPr marL="285750" lvl="0" indent="-285750" algn="just">
              <a:buClr>
                <a:schemeClr val="tx1"/>
              </a:buClr>
              <a:buFont typeface="Wingdings" panose="05000000000000000000" pitchFamily="2" charset="2"/>
              <a:buChar char="Ø"/>
            </a:pPr>
            <a:r>
              <a:rPr lang="es-MX" sz="2000" dirty="0">
                <a:latin typeface="Calibri Light"/>
                <a:cs typeface="Calibri Light"/>
              </a:rPr>
              <a:t>Destinar los recursos económicos, tecnológicos y de personal, necesarios, con el fin de cumplir la política de SST.</a:t>
            </a:r>
          </a:p>
          <a:p>
            <a:pPr marL="285750" lvl="0" indent="-285750" algn="just">
              <a:buClr>
                <a:schemeClr val="tx1"/>
              </a:buClr>
              <a:buFont typeface="Wingdings" panose="05000000000000000000" pitchFamily="2" charset="2"/>
              <a:buChar char="Ø"/>
            </a:pPr>
            <a:endParaRPr lang="es-MX" sz="2000" dirty="0">
              <a:latin typeface="Calibri Light"/>
              <a:cs typeface="Calibri Light"/>
            </a:endParaRPr>
          </a:p>
          <a:p>
            <a:pPr marL="285750" lvl="0" indent="-285750" algn="just">
              <a:buClr>
                <a:schemeClr val="tx1"/>
              </a:buClr>
              <a:buFont typeface="Wingdings" panose="05000000000000000000" pitchFamily="2" charset="2"/>
              <a:buChar char="Ø"/>
            </a:pPr>
            <a:r>
              <a:rPr lang="es-MX" sz="2000" dirty="0">
                <a:latin typeface="Calibri Light"/>
                <a:cs typeface="Calibri Light"/>
              </a:rPr>
              <a:t>Capacitar, desarrollar y formar al staff en temas relacionados al SGSST.</a:t>
            </a:r>
          </a:p>
        </p:txBody>
      </p:sp>
      <p:pic>
        <p:nvPicPr>
          <p:cNvPr id="10" name="Imagen 5">
            <a:extLst>
              <a:ext uri="{FF2B5EF4-FFF2-40B4-BE49-F238E27FC236}">
                <a16:creationId xmlns:a16="http://schemas.microsoft.com/office/drawing/2014/main" id="{5E896275-29E2-4677-9D52-666E4CCF6C25}"/>
              </a:ext>
            </a:extLst>
          </p:cNvPr>
          <p:cNvPicPr>
            <a:picLocks noChangeAspect="1"/>
          </p:cNvPicPr>
          <p:nvPr/>
        </p:nvPicPr>
        <p:blipFill rotWithShape="1">
          <a:blip r:embed="rId2"/>
          <a:srcRect l="15555" t="60199" r="45033" b="17401"/>
          <a:stretch/>
        </p:blipFill>
        <p:spPr>
          <a:xfrm>
            <a:off x="2513295" y="4548203"/>
            <a:ext cx="7002025" cy="1611378"/>
          </a:xfrm>
          <a:prstGeom prst="rect">
            <a:avLst/>
          </a:prstGeom>
        </p:spPr>
      </p:pic>
      <p:pic>
        <p:nvPicPr>
          <p:cNvPr id="3" name="Picture 2" descr="Íconos de lista en SVG, PNG, AI para descargar">
            <a:extLst>
              <a:ext uri="{FF2B5EF4-FFF2-40B4-BE49-F238E27FC236}">
                <a16:creationId xmlns:a16="http://schemas.microsoft.com/office/drawing/2014/main" id="{B6DCC481-7FD0-CF38-5D18-109DB3B29602}"/>
              </a:ext>
            </a:extLst>
          </p:cNvPr>
          <p:cNvPicPr>
            <a:picLocks noChangeAspect="1"/>
          </p:cNvPicPr>
          <p:nvPr/>
        </p:nvPicPr>
        <p:blipFill>
          <a:blip r:embed="rId3"/>
          <a:stretch>
            <a:fillRect/>
          </a:stretch>
        </p:blipFill>
        <p:spPr>
          <a:xfrm>
            <a:off x="8562039" y="61753"/>
            <a:ext cx="919349" cy="929647"/>
          </a:xfrm>
          <a:prstGeom prst="rect">
            <a:avLst/>
          </a:prstGeom>
        </p:spPr>
      </p:pic>
    </p:spTree>
    <p:extLst>
      <p:ext uri="{BB962C8B-B14F-4D97-AF65-F5344CB8AC3E}">
        <p14:creationId xmlns:p14="http://schemas.microsoft.com/office/powerpoint/2010/main" val="522148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11461" y="261696"/>
            <a:ext cx="5548491" cy="663152"/>
          </a:xfrm>
        </p:spPr>
        <p:txBody>
          <a:bodyPr/>
          <a:lstStyle/>
          <a:p>
            <a:pPr algn="ctr"/>
            <a:r>
              <a:rPr lang="es-CO" b="1" dirty="0">
                <a:solidFill>
                  <a:schemeClr val="accent2"/>
                </a:solidFill>
                <a:latin typeface="Britannic Bold"/>
              </a:rPr>
              <a:t>POLÍTICA DE SGSST  </a:t>
            </a:r>
          </a:p>
        </p:txBody>
      </p:sp>
      <p:sp>
        <p:nvSpPr>
          <p:cNvPr id="8" name="TextBox 7">
            <a:extLst>
              <a:ext uri="{FF2B5EF4-FFF2-40B4-BE49-F238E27FC236}">
                <a16:creationId xmlns:a16="http://schemas.microsoft.com/office/drawing/2014/main" id="{CE91CCEE-3632-4D7E-ABD7-0328E0369488}"/>
              </a:ext>
            </a:extLst>
          </p:cNvPr>
          <p:cNvSpPr txBox="1"/>
          <p:nvPr/>
        </p:nvSpPr>
        <p:spPr>
          <a:xfrm>
            <a:off x="1294811" y="2256514"/>
            <a:ext cx="6096000" cy="3785652"/>
          </a:xfrm>
          <a:prstGeom prst="rect">
            <a:avLst/>
          </a:prstGeom>
          <a:noFill/>
        </p:spPr>
        <p:txBody>
          <a:bodyPr wrap="square" lIns="91440" tIns="45720" rIns="91440" bIns="45720" anchor="t">
            <a:spAutoFit/>
          </a:bodyPr>
          <a:lstStyle/>
          <a:p>
            <a:pPr algn="ctr">
              <a:buClr>
                <a:srgbClr val="009900"/>
              </a:buClr>
            </a:pPr>
            <a:r>
              <a:rPr lang="es-MX" sz="2000" b="1"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La política de SST tiene por objetivos los siguientes: </a:t>
            </a:r>
          </a:p>
          <a:p>
            <a:pPr algn="just">
              <a:buClr>
                <a:srgbClr val="009900"/>
              </a:buClr>
            </a:pPr>
            <a:endParaRPr lang="es-MX" sz="2000" b="1"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just">
              <a:buClr>
                <a:schemeClr val="tx1"/>
              </a:buClr>
              <a:buFont typeface="Wingdings" panose="05000000000000000000" pitchFamily="2" charset="2"/>
              <a:buChar char="Ø"/>
            </a:pPr>
            <a:r>
              <a:rPr lang="es-MX"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Identificar los peligros, evaluar y valorar los riesgos y establecer los respectivos controles.</a:t>
            </a:r>
          </a:p>
          <a:p>
            <a:pPr marL="342900" indent="-342900" algn="just">
              <a:buClr>
                <a:schemeClr val="tx1"/>
              </a:buClr>
              <a:buFont typeface="Wingdings" panose="05000000000000000000" pitchFamily="2" charset="2"/>
              <a:buChar char="Ø"/>
            </a:pPr>
            <a:r>
              <a:rPr lang="es-MX"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Proteger la seguridad y salud de todos los trabajadores, mediante la mejora continua del Sistema de Gestión de la Seguridad y Salud en el Trabajo SGSST en la empresa.</a:t>
            </a:r>
          </a:p>
          <a:p>
            <a:pPr algn="just">
              <a:buClr>
                <a:srgbClr val="009900"/>
              </a:buClr>
            </a:pPr>
            <a:endParaRPr lang="es-MX"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a:p>
            <a:pPr algn="ctr">
              <a:buClr>
                <a:srgbClr val="009900"/>
              </a:buClr>
            </a:pPr>
            <a:r>
              <a:rPr lang="es-CO"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El </a:t>
            </a:r>
            <a:r>
              <a:rPr lang="es-CO" sz="2000" b="1"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NRC </a:t>
            </a:r>
            <a:r>
              <a:rPr lang="es-CO"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rPr>
              <a:t>respalda económicamente el SG - SST, asignando los recursos necesarios para su implementación, mantenimiento y mejoramiento continuo.</a:t>
            </a:r>
            <a:endParaRPr lang="es-MX" sz="2000" dirty="0">
              <a:solidFill>
                <a:schemeClr val="tx2">
                  <a:lumMod val="50000"/>
                </a:schemeClr>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0" name="TextBox 9">
            <a:extLst>
              <a:ext uri="{FF2B5EF4-FFF2-40B4-BE49-F238E27FC236}">
                <a16:creationId xmlns:a16="http://schemas.microsoft.com/office/drawing/2014/main" id="{35864DA2-D843-4230-9D9C-C676EA329353}"/>
              </a:ext>
            </a:extLst>
          </p:cNvPr>
          <p:cNvSpPr txBox="1"/>
          <p:nvPr/>
        </p:nvSpPr>
        <p:spPr>
          <a:xfrm>
            <a:off x="1227887" y="1130265"/>
            <a:ext cx="9165772" cy="1015663"/>
          </a:xfrm>
          <a:prstGeom prst="rect">
            <a:avLst/>
          </a:prstGeom>
          <a:noFill/>
        </p:spPr>
        <p:txBody>
          <a:bodyPr wrap="square" lIns="91440" tIns="45720" rIns="91440" bIns="45720" anchor="t">
            <a:spAutoFit/>
          </a:bodyPr>
          <a:lstStyle/>
          <a:p>
            <a:pPr algn="just"/>
            <a:r>
              <a:rPr lang="es-MX" sz="2000" b="1" dirty="0">
                <a:latin typeface="+mj-lt"/>
                <a:cs typeface="Calibri Light"/>
              </a:rPr>
              <a:t>Decreto 1072 de 2015</a:t>
            </a:r>
            <a:r>
              <a:rPr lang="es-CO" sz="2000" b="1" dirty="0">
                <a:latin typeface="Calibri Light"/>
                <a:cs typeface="Arial"/>
              </a:rPr>
              <a:t> Art. </a:t>
            </a:r>
            <a:r>
              <a:rPr lang="es-CO" sz="2000" dirty="0"/>
              <a:t>Artículo 2.2.4.6.5</a:t>
            </a:r>
            <a:r>
              <a:rPr lang="es-CO" sz="2000" b="1" dirty="0">
                <a:latin typeface="Calibri Light"/>
                <a:cs typeface="Arial"/>
              </a:rPr>
              <a:t>, </a:t>
            </a:r>
            <a:r>
              <a:rPr lang="es-CO" sz="2000" dirty="0">
                <a:latin typeface="Calibri Light"/>
                <a:cs typeface="Arial"/>
              </a:rPr>
              <a:t>señala que la política de SST es aplicable a todos sus</a:t>
            </a:r>
            <a:r>
              <a:rPr lang="es-CO" sz="2000" dirty="0">
                <a:latin typeface="Calibri"/>
                <a:cs typeface="Calibri"/>
              </a:rPr>
              <a:t> </a:t>
            </a:r>
            <a:r>
              <a:rPr lang="es-CO" sz="2000" dirty="0">
                <a:latin typeface="Calibri Light"/>
                <a:cs typeface="Arial"/>
              </a:rPr>
              <a:t>trabajadores, independiente de su forma de, contratación o vinculación, incluyendo los contratistas y subcontratistas.</a:t>
            </a:r>
          </a:p>
        </p:txBody>
      </p:sp>
      <p:pic>
        <p:nvPicPr>
          <p:cNvPr id="11" name="Picture 2" descr="Imagen relacionada">
            <a:extLst>
              <a:ext uri="{FF2B5EF4-FFF2-40B4-BE49-F238E27FC236}">
                <a16:creationId xmlns:a16="http://schemas.microsoft.com/office/drawing/2014/main" id="{140C915A-66E9-401C-B7C3-DC0B6E0933A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849" t="51787" r="39102" b="6214"/>
          <a:stretch/>
        </p:blipFill>
        <p:spPr bwMode="auto">
          <a:xfrm>
            <a:off x="8052418" y="2458607"/>
            <a:ext cx="2520280" cy="30609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olítica - Iconos gratis de seguridad">
            <a:extLst>
              <a:ext uri="{FF2B5EF4-FFF2-40B4-BE49-F238E27FC236}">
                <a16:creationId xmlns:a16="http://schemas.microsoft.com/office/drawing/2014/main" id="{768A5717-3D39-F486-B9B5-744A54758514}"/>
              </a:ext>
            </a:extLst>
          </p:cNvPr>
          <p:cNvPicPr>
            <a:picLocks noChangeAspect="1"/>
          </p:cNvPicPr>
          <p:nvPr/>
        </p:nvPicPr>
        <p:blipFill>
          <a:blip r:embed="rId3"/>
          <a:stretch>
            <a:fillRect/>
          </a:stretch>
        </p:blipFill>
        <p:spPr>
          <a:xfrm>
            <a:off x="10490584" y="161435"/>
            <a:ext cx="947058" cy="968830"/>
          </a:xfrm>
          <a:prstGeom prst="rect">
            <a:avLst/>
          </a:prstGeom>
        </p:spPr>
      </p:pic>
    </p:spTree>
    <p:extLst>
      <p:ext uri="{BB962C8B-B14F-4D97-AF65-F5344CB8AC3E}">
        <p14:creationId xmlns:p14="http://schemas.microsoft.com/office/powerpoint/2010/main" val="4163229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a:extLst>
              <a:ext uri="{FF2B5EF4-FFF2-40B4-BE49-F238E27FC236}">
                <a16:creationId xmlns:a16="http://schemas.microsoft.com/office/drawing/2014/main" id="{496FA427-18D4-4AD4-85EF-122CE2E60CD5}"/>
              </a:ext>
            </a:extLst>
          </p:cNvPr>
          <p:cNvSpPr txBox="1">
            <a:spLocks/>
          </p:cNvSpPr>
          <p:nvPr/>
        </p:nvSpPr>
        <p:spPr bwMode="auto">
          <a:xfrm>
            <a:off x="1785470" y="187905"/>
            <a:ext cx="8372134" cy="64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377"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609585"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1219170"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828754"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2438339" algn="l" defTabSz="914377"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lnSpc>
                <a:spcPct val="107000"/>
              </a:lnSpc>
              <a:spcAft>
                <a:spcPts val="800"/>
              </a:spcAft>
            </a:pPr>
            <a:r>
              <a:rPr lang="es-CO" b="1"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rPr>
              <a:t>OBLIGACIONES DEL EMPLEADOR</a:t>
            </a:r>
            <a:endParaRPr lang="es-CO" kern="100" dirty="0">
              <a:solidFill>
                <a:schemeClr val="accent2"/>
              </a:solidFill>
              <a:effectLst/>
              <a:latin typeface="Britannic Bold" panose="020B0903060703020204" pitchFamily="34" charset="0"/>
              <a:ea typeface="Calibri" panose="020F0502020204030204" pitchFamily="34" charset="0"/>
              <a:cs typeface="Times New Roman" panose="02020603050405020304" pitchFamily="18" charset="0"/>
            </a:endParaRPr>
          </a:p>
        </p:txBody>
      </p:sp>
      <p:sp>
        <p:nvSpPr>
          <p:cNvPr id="5" name="Rectángulo 4">
            <a:extLst>
              <a:ext uri="{FF2B5EF4-FFF2-40B4-BE49-F238E27FC236}">
                <a16:creationId xmlns:a16="http://schemas.microsoft.com/office/drawing/2014/main" id="{DF85EB30-3608-41F0-93E3-E38E71D7EF71}"/>
              </a:ext>
            </a:extLst>
          </p:cNvPr>
          <p:cNvSpPr/>
          <p:nvPr/>
        </p:nvSpPr>
        <p:spPr>
          <a:xfrm>
            <a:off x="227225" y="1624364"/>
            <a:ext cx="7688411" cy="4093428"/>
          </a:xfrm>
          <a:prstGeom prst="rect">
            <a:avLst/>
          </a:prstGeom>
        </p:spPr>
        <p:txBody>
          <a:bodyPr wrap="square">
            <a:spAutoFit/>
          </a:bodyPr>
          <a:lstStyle/>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Pagar totalidad cotización de trabajadores.</a:t>
            </a:r>
          </a:p>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Programar, ejecutar y controlar cumplimiento del SG-SST.  </a:t>
            </a:r>
          </a:p>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Capacitar a los trabajadores en Seguridad y Salud en el Trabajo</a:t>
            </a:r>
          </a:p>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Investigar y notificar los Incidentes y Accidentes de trabajo a la ARL </a:t>
            </a:r>
          </a:p>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Garantizar la existencia del COPASST.</a:t>
            </a:r>
          </a:p>
          <a:p>
            <a:pPr marL="342900" indent="-342900" algn="just">
              <a:lnSpc>
                <a:spcPct val="150000"/>
              </a:lnSpc>
              <a:buFont typeface="Wingdings" panose="05000000000000000000" pitchFamily="2" charset="2"/>
              <a:buChar char="Ø"/>
              <a:defRPr/>
            </a:pPr>
            <a:r>
              <a:rPr lang="es-ES" altLang="es-CO" sz="2000" dirty="0">
                <a:latin typeface="+mj-lt"/>
                <a:ea typeface="Verdana" panose="020B0604030504040204" pitchFamily="34" charset="0"/>
              </a:rPr>
              <a:t>Informar novedades a la ARL (</a:t>
            </a:r>
            <a:r>
              <a:rPr lang="es-ES" altLang="es-CO" sz="2000" dirty="0">
                <a:latin typeface="+mj-lt"/>
              </a:rPr>
              <a:t>riesgos</a:t>
            </a:r>
            <a:r>
              <a:rPr lang="es-ES" altLang="es-CO" sz="2000" dirty="0">
                <a:latin typeface="+mj-lt"/>
                <a:ea typeface="Verdana" panose="020B0604030504040204" pitchFamily="34" charset="0"/>
              </a:rPr>
              <a:t>, novedades laborales, nivel ingresos, vinculaciones y retiros)</a:t>
            </a:r>
          </a:p>
          <a:p>
            <a:pPr marL="285750" indent="-285750" algn="just">
              <a:lnSpc>
                <a:spcPct val="150000"/>
              </a:lnSpc>
              <a:buFont typeface="Wingdings" panose="05000000000000000000" pitchFamily="2" charset="2"/>
              <a:buChar char="v"/>
              <a:defRPr/>
            </a:pPr>
            <a:endParaRPr lang="es-ES" altLang="es-CO" sz="2000" dirty="0">
              <a:latin typeface="+mj-lt"/>
              <a:ea typeface="Verdana" panose="020B0604030504040204" pitchFamily="34" charset="0"/>
            </a:endParaRPr>
          </a:p>
          <a:p>
            <a:pPr marL="0" indent="0" algn="ctr">
              <a:buNone/>
            </a:pPr>
            <a:r>
              <a:rPr lang="es-ES" sz="2000" b="1" dirty="0">
                <a:latin typeface="+mj-lt"/>
                <a:cs typeface="Calibri Light"/>
              </a:rPr>
              <a:t>Decreto 1072 de 2015 </a:t>
            </a:r>
            <a:r>
              <a:rPr lang="es-CO" sz="2000" dirty="0"/>
              <a:t>Artículo 2.2.4.6.8</a:t>
            </a:r>
            <a:endParaRPr lang="es-CO" altLang="es-CO" sz="2000" dirty="0">
              <a:latin typeface="+mj-lt"/>
              <a:ea typeface="Verdana" panose="020B0604030504040204" pitchFamily="34" charset="0"/>
            </a:endParaRPr>
          </a:p>
        </p:txBody>
      </p:sp>
      <p:pic>
        <p:nvPicPr>
          <p:cNvPr id="10" name="Imagen 9">
            <a:extLst>
              <a:ext uri="{FF2B5EF4-FFF2-40B4-BE49-F238E27FC236}">
                <a16:creationId xmlns:a16="http://schemas.microsoft.com/office/drawing/2014/main" id="{3FDF81F0-B7D3-C3E0-7145-7B4C532F3A9A}"/>
              </a:ext>
            </a:extLst>
          </p:cNvPr>
          <p:cNvPicPr>
            <a:picLocks noChangeAspect="1"/>
          </p:cNvPicPr>
          <p:nvPr/>
        </p:nvPicPr>
        <p:blipFill>
          <a:blip r:embed="rId2"/>
          <a:stretch>
            <a:fillRect/>
          </a:stretch>
        </p:blipFill>
        <p:spPr>
          <a:xfrm>
            <a:off x="8034508" y="1607710"/>
            <a:ext cx="3823843" cy="4065856"/>
          </a:xfrm>
          <a:prstGeom prst="rect">
            <a:avLst/>
          </a:prstGeom>
        </p:spPr>
      </p:pic>
    </p:spTree>
    <p:extLst>
      <p:ext uri="{BB962C8B-B14F-4D97-AF65-F5344CB8AC3E}">
        <p14:creationId xmlns:p14="http://schemas.microsoft.com/office/powerpoint/2010/main" val="835067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49263" y="398840"/>
            <a:ext cx="8911948" cy="621797"/>
          </a:xfrm>
        </p:spPr>
        <p:txBody>
          <a:bodyPr/>
          <a:lstStyle/>
          <a:p>
            <a:pPr algn="ctr"/>
            <a:r>
              <a:rPr lang="es-CO" b="1" dirty="0">
                <a:solidFill>
                  <a:schemeClr val="accent2"/>
                </a:solidFill>
                <a:latin typeface="Britannic Bold"/>
                <a:cs typeface="Calibri Light"/>
              </a:rPr>
              <a:t>RESPONSABILIDADES DEL TRABAJADOR </a:t>
            </a:r>
          </a:p>
        </p:txBody>
      </p:sp>
      <p:sp>
        <p:nvSpPr>
          <p:cNvPr id="6" name="TextBox 5">
            <a:extLst>
              <a:ext uri="{FF2B5EF4-FFF2-40B4-BE49-F238E27FC236}">
                <a16:creationId xmlns:a16="http://schemas.microsoft.com/office/drawing/2014/main" id="{B0445EEE-C6D1-453F-ABF5-722BD6F1D2BF}"/>
              </a:ext>
            </a:extLst>
          </p:cNvPr>
          <p:cNvSpPr txBox="1"/>
          <p:nvPr/>
        </p:nvSpPr>
        <p:spPr>
          <a:xfrm>
            <a:off x="227405" y="1537509"/>
            <a:ext cx="11737189" cy="4661276"/>
          </a:xfrm>
          <a:prstGeom prst="rect">
            <a:avLst/>
          </a:prstGeom>
          <a:noFill/>
        </p:spPr>
        <p:txBody>
          <a:bodyPr wrap="square" lIns="91440" tIns="45720" rIns="91440" bIns="45720" anchor="t">
            <a:spAutoFit/>
          </a:bodyPr>
          <a:lstStyle/>
          <a:p>
            <a:pPr marL="285750" indent="-285750" algn="just">
              <a:lnSpc>
                <a:spcPct val="150000"/>
              </a:lnSpc>
              <a:buFont typeface="Wingdings"/>
              <a:buChar char="Ø"/>
              <a:defRPr/>
            </a:pPr>
            <a:r>
              <a:rPr lang="es-ES" altLang="es-CO" sz="2000" dirty="0">
                <a:latin typeface="Calibri Light"/>
                <a:cs typeface="Calibri Light"/>
              </a:rPr>
              <a:t>Procurar el cuidado integral de su salud </a:t>
            </a:r>
            <a:endParaRPr lang="en-US" altLang="es-CO" sz="2000" dirty="0">
              <a:solidFill>
                <a:srgbClr val="000000"/>
              </a:solidFill>
              <a:latin typeface="Calibri Light"/>
              <a:cs typeface="Calibri Light"/>
            </a:endParaRPr>
          </a:p>
          <a:p>
            <a:pPr marL="285750" indent="-285750" algn="just">
              <a:lnSpc>
                <a:spcPct val="150000"/>
              </a:lnSpc>
              <a:buFont typeface="Wingdings"/>
              <a:buChar char="Ø"/>
              <a:defRPr/>
            </a:pPr>
            <a:r>
              <a:rPr lang="es-ES" altLang="es-CO" sz="2000" dirty="0">
                <a:latin typeface="Calibri Light"/>
                <a:cs typeface="Calibri Light"/>
              </a:rPr>
              <a:t>Suministrar información clara, veraz y completa sobre su estado de salud</a:t>
            </a:r>
            <a:endParaRPr lang="en-US" altLang="es-CO" sz="2000" dirty="0">
              <a:latin typeface="Calibri Light"/>
              <a:cs typeface="Calibri Light"/>
            </a:endParaRPr>
          </a:p>
          <a:p>
            <a:pPr marL="285750" indent="-285750" algn="just">
              <a:lnSpc>
                <a:spcPct val="150000"/>
              </a:lnSpc>
              <a:buFont typeface="Wingdings"/>
              <a:buChar char="Ø"/>
              <a:defRPr/>
            </a:pPr>
            <a:r>
              <a:rPr lang="es-MX" sz="2000" b="0" i="0" u="none" strike="noStrike" baseline="0" dirty="0">
                <a:solidFill>
                  <a:srgbClr val="000000"/>
                </a:solidFill>
                <a:latin typeface="Calibri Light"/>
                <a:cs typeface="Calibri Light"/>
              </a:rPr>
              <a:t>Cumplir las normas, reglamentos e instrucciones del Sistema de Gestión de la Seguridad y Salud en el Trabajo de la empresa;</a:t>
            </a:r>
            <a:r>
              <a:rPr lang="es-MX" sz="2000" dirty="0">
                <a:solidFill>
                  <a:srgbClr val="000000"/>
                </a:solidFill>
                <a:latin typeface="Calibri Light"/>
                <a:cs typeface="Calibri Light"/>
              </a:rPr>
              <a:t> </a:t>
            </a:r>
            <a:endParaRPr lang="es-MX" sz="2000" b="1" dirty="0">
              <a:solidFill>
                <a:srgbClr val="FF6600"/>
              </a:solidFill>
              <a:latin typeface="Calibri Light"/>
              <a:cs typeface="Calibri Light"/>
            </a:endParaRPr>
          </a:p>
          <a:p>
            <a:pPr marL="285750" indent="-285750" algn="just">
              <a:lnSpc>
                <a:spcPct val="150000"/>
              </a:lnSpc>
              <a:buFont typeface="Wingdings"/>
              <a:buChar char="Ø"/>
              <a:defRPr/>
            </a:pPr>
            <a:r>
              <a:rPr lang="es-MX" sz="2000" b="0" i="0" u="none" strike="noStrike" baseline="0" dirty="0">
                <a:solidFill>
                  <a:srgbClr val="000000"/>
                </a:solidFill>
                <a:latin typeface="Calibri Light"/>
                <a:cs typeface="Calibri Light"/>
              </a:rPr>
              <a:t>Informar oportunamente al empleador o contratante acerca de los peligros y riesgos latentes en su sitio de trabajo</a:t>
            </a:r>
            <a:r>
              <a:rPr lang="es-MX" sz="2000" dirty="0">
                <a:solidFill>
                  <a:srgbClr val="000000"/>
                </a:solidFill>
                <a:latin typeface="Calibri Light"/>
                <a:cs typeface="Calibri Light"/>
              </a:rPr>
              <a:t>.</a:t>
            </a:r>
            <a:endParaRPr lang="es-MX" sz="2000" b="0" i="0" u="none" strike="noStrike" baseline="0" dirty="0">
              <a:solidFill>
                <a:srgbClr val="000000"/>
              </a:solidFill>
              <a:latin typeface="Calibri Light"/>
              <a:cs typeface="Calibri Light"/>
            </a:endParaRPr>
          </a:p>
          <a:p>
            <a:pPr marL="285750" indent="-285750" algn="just">
              <a:lnSpc>
                <a:spcPct val="150000"/>
              </a:lnSpc>
              <a:buFont typeface="Wingdings"/>
              <a:buChar char="Ø"/>
              <a:defRPr/>
            </a:pPr>
            <a:r>
              <a:rPr lang="es-MX" sz="2000" b="0" i="0" u="none" strike="noStrike" baseline="0" dirty="0">
                <a:solidFill>
                  <a:srgbClr val="000000"/>
                </a:solidFill>
                <a:latin typeface="Calibri Light"/>
                <a:cs typeface="Calibri Light"/>
              </a:rPr>
              <a:t>Participar en las actividades de capacitación en seguridad y salud en el trabajo definido en el plan de capacitación del SG–SST</a:t>
            </a:r>
            <a:r>
              <a:rPr lang="es-MX" sz="2000" dirty="0">
                <a:solidFill>
                  <a:srgbClr val="000000"/>
                </a:solidFill>
                <a:latin typeface="Calibri Light"/>
                <a:cs typeface="Calibri Light"/>
              </a:rPr>
              <a:t>.</a:t>
            </a:r>
            <a:endParaRPr lang="es-MX" sz="2000" b="0" i="0" u="none" strike="noStrike" baseline="0" dirty="0">
              <a:solidFill>
                <a:srgbClr val="000000"/>
              </a:solidFill>
              <a:latin typeface="Calibri Light"/>
              <a:cs typeface="Calibri Light"/>
            </a:endParaRPr>
          </a:p>
          <a:p>
            <a:pPr marL="285750" indent="-285750" algn="just">
              <a:lnSpc>
                <a:spcPct val="150000"/>
              </a:lnSpc>
              <a:buFont typeface="Wingdings"/>
              <a:buChar char="Ø"/>
              <a:defRPr/>
            </a:pPr>
            <a:r>
              <a:rPr lang="es-MX" sz="2000" b="0" i="0" u="none" strike="noStrike" baseline="0" dirty="0">
                <a:solidFill>
                  <a:srgbClr val="000000"/>
                </a:solidFill>
                <a:latin typeface="Calibri Light"/>
                <a:cs typeface="Calibri Light"/>
              </a:rPr>
              <a:t>Participar y contribuir al cumplimiento de los objetivos del Sistema de Gestión de la Seguridad y Salud en el Trabajo SG-SST.</a:t>
            </a:r>
            <a:r>
              <a:rPr lang="es-MX" sz="2000" dirty="0">
                <a:solidFill>
                  <a:srgbClr val="000000"/>
                </a:solidFill>
                <a:latin typeface="Calibri Light"/>
                <a:cs typeface="Calibri Light"/>
              </a:rPr>
              <a:t> </a:t>
            </a:r>
            <a:endParaRPr lang="es-CO" sz="2000" dirty="0">
              <a:latin typeface="Calibri Light"/>
              <a:cs typeface="Calibri" panose="020F0502020204030204" pitchFamily="34" charset="0"/>
            </a:endParaRPr>
          </a:p>
        </p:txBody>
      </p:sp>
      <p:pic>
        <p:nvPicPr>
          <p:cNvPr id="3" name="Picture 2" descr="ilustración de vector de icono de color de campaña política Imagen Vector  de stock - Alamy">
            <a:extLst>
              <a:ext uri="{FF2B5EF4-FFF2-40B4-BE49-F238E27FC236}">
                <a16:creationId xmlns:a16="http://schemas.microsoft.com/office/drawing/2014/main" id="{69576049-5A7C-792A-0B0A-6BAC4EA9C191}"/>
              </a:ext>
            </a:extLst>
          </p:cNvPr>
          <p:cNvPicPr>
            <a:picLocks noChangeAspect="1"/>
          </p:cNvPicPr>
          <p:nvPr/>
        </p:nvPicPr>
        <p:blipFill>
          <a:blip r:embed="rId2"/>
          <a:stretch>
            <a:fillRect/>
          </a:stretch>
        </p:blipFill>
        <p:spPr>
          <a:xfrm>
            <a:off x="9866629" y="503766"/>
            <a:ext cx="1654628" cy="1768341"/>
          </a:xfrm>
          <a:prstGeom prst="rect">
            <a:avLst/>
          </a:prstGeom>
        </p:spPr>
      </p:pic>
    </p:spTree>
    <p:extLst>
      <p:ext uri="{BB962C8B-B14F-4D97-AF65-F5344CB8AC3E}">
        <p14:creationId xmlns:p14="http://schemas.microsoft.com/office/powerpoint/2010/main" val="4051243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9100" y="0"/>
            <a:ext cx="11353800" cy="1325033"/>
          </a:xfrm>
        </p:spPr>
        <p:txBody>
          <a:bodyPr/>
          <a:lstStyle/>
          <a:p>
            <a:pPr algn="ctr"/>
            <a:r>
              <a:rPr lang="es-MX" b="1">
                <a:solidFill>
                  <a:schemeClr val="accent2"/>
                </a:solidFill>
                <a:latin typeface="Britannic Bold"/>
              </a:rPr>
              <a:t>REGLAMENTO DE HIGIENE Y SEGURIDAD INDUSTRIAL</a:t>
            </a:r>
            <a:endParaRPr lang="en-US" b="1">
              <a:solidFill>
                <a:schemeClr val="accent2"/>
              </a:solidFill>
              <a:latin typeface="Britannic Bold"/>
            </a:endParaRPr>
          </a:p>
        </p:txBody>
      </p:sp>
      <p:sp>
        <p:nvSpPr>
          <p:cNvPr id="5" name="TextBox 4">
            <a:extLst>
              <a:ext uri="{FF2B5EF4-FFF2-40B4-BE49-F238E27FC236}">
                <a16:creationId xmlns:a16="http://schemas.microsoft.com/office/drawing/2014/main" id="{5E03333D-B8A7-4C04-AFDC-6373A98D96C9}"/>
              </a:ext>
            </a:extLst>
          </p:cNvPr>
          <p:cNvSpPr txBox="1"/>
          <p:nvPr/>
        </p:nvSpPr>
        <p:spPr>
          <a:xfrm>
            <a:off x="3946668" y="1198006"/>
            <a:ext cx="4666390" cy="1631216"/>
          </a:xfrm>
          <a:prstGeom prst="rect">
            <a:avLst/>
          </a:prstGeom>
          <a:noFill/>
        </p:spPr>
        <p:txBody>
          <a:bodyPr wrap="square" lIns="91440" tIns="45720" rIns="91440" bIns="45720" anchor="t">
            <a:spAutoFit/>
          </a:bodyPr>
          <a:lstStyle/>
          <a:p>
            <a:pPr algn="ctr">
              <a:buClr>
                <a:srgbClr val="92D050"/>
              </a:buClr>
            </a:pPr>
            <a:r>
              <a:rPr lang="es-CO" sz="2000">
                <a:latin typeface="Calibri Light"/>
                <a:cs typeface="Calibri Light"/>
              </a:rPr>
              <a:t>Tiene como objeto la identificación, reconocimiento, evaluación y control de los factores ambientales que se originen en los lugares de trabajo y que puedan afectar la salud de los trabajadores.</a:t>
            </a:r>
          </a:p>
        </p:txBody>
      </p:sp>
      <p:graphicFrame>
        <p:nvGraphicFramePr>
          <p:cNvPr id="3" name="Marcador de contenido 6">
            <a:extLst>
              <a:ext uri="{FF2B5EF4-FFF2-40B4-BE49-F238E27FC236}">
                <a16:creationId xmlns:a16="http://schemas.microsoft.com/office/drawing/2014/main" id="{53482880-E28C-7B5A-1906-94075DD46FEE}"/>
              </a:ext>
            </a:extLst>
          </p:cNvPr>
          <p:cNvGraphicFramePr>
            <a:graphicFrameLocks noGrp="1"/>
          </p:cNvGraphicFramePr>
          <p:nvPr>
            <p:ph idx="1"/>
            <p:extLst>
              <p:ext uri="{D42A27DB-BD31-4B8C-83A1-F6EECF244321}">
                <p14:modId xmlns:p14="http://schemas.microsoft.com/office/powerpoint/2010/main" val="3864113018"/>
              </p:ext>
            </p:extLst>
          </p:nvPr>
        </p:nvGraphicFramePr>
        <p:xfrm>
          <a:off x="263626" y="2829222"/>
          <a:ext cx="11664745" cy="3230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 name="Picture 19">
            <a:extLst>
              <a:ext uri="{FF2B5EF4-FFF2-40B4-BE49-F238E27FC236}">
                <a16:creationId xmlns:a16="http://schemas.microsoft.com/office/drawing/2014/main" id="{D5EE4884-D3ED-FE6D-9B6A-2EBD60AB8771}"/>
              </a:ext>
            </a:extLst>
          </p:cNvPr>
          <p:cNvPicPr>
            <a:picLocks noChangeAspect="1"/>
          </p:cNvPicPr>
          <p:nvPr/>
        </p:nvPicPr>
        <p:blipFill>
          <a:blip r:embed="rId7"/>
          <a:stretch>
            <a:fillRect/>
          </a:stretch>
        </p:blipFill>
        <p:spPr>
          <a:xfrm>
            <a:off x="9362252" y="947326"/>
            <a:ext cx="1623719" cy="1642534"/>
          </a:xfrm>
          <a:prstGeom prst="rect">
            <a:avLst/>
          </a:prstGeom>
        </p:spPr>
      </p:pic>
      <p:pic>
        <p:nvPicPr>
          <p:cNvPr id="22" name="Picture 21">
            <a:extLst>
              <a:ext uri="{FF2B5EF4-FFF2-40B4-BE49-F238E27FC236}">
                <a16:creationId xmlns:a16="http://schemas.microsoft.com/office/drawing/2014/main" id="{40D75265-928C-258C-058B-969C62FFF23C}"/>
              </a:ext>
            </a:extLst>
          </p:cNvPr>
          <p:cNvPicPr>
            <a:picLocks noChangeAspect="1"/>
          </p:cNvPicPr>
          <p:nvPr/>
        </p:nvPicPr>
        <p:blipFill>
          <a:blip r:embed="rId8"/>
          <a:stretch>
            <a:fillRect/>
          </a:stretch>
        </p:blipFill>
        <p:spPr>
          <a:xfrm>
            <a:off x="1488252" y="1050807"/>
            <a:ext cx="1435571" cy="1435571"/>
          </a:xfrm>
          <a:prstGeom prst="rect">
            <a:avLst/>
          </a:prstGeom>
        </p:spPr>
      </p:pic>
    </p:spTree>
    <p:extLst>
      <p:ext uri="{BB962C8B-B14F-4D97-AF65-F5344CB8AC3E}">
        <p14:creationId xmlns:p14="http://schemas.microsoft.com/office/powerpoint/2010/main" val="3174999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FDC6-7902-4D4A-9E7D-908721FD4493}"/>
              </a:ext>
            </a:extLst>
          </p:cNvPr>
          <p:cNvSpPr>
            <a:spLocks noGrp="1"/>
          </p:cNvSpPr>
          <p:nvPr>
            <p:ph type="title"/>
          </p:nvPr>
        </p:nvSpPr>
        <p:spPr>
          <a:xfrm>
            <a:off x="1150373" y="49161"/>
            <a:ext cx="10314039" cy="1325033"/>
          </a:xfrm>
        </p:spPr>
        <p:txBody>
          <a:bodyPr/>
          <a:lstStyle/>
          <a:p>
            <a:pPr algn="ctr"/>
            <a:r>
              <a:rPr lang="es-MX" b="1" dirty="0">
                <a:solidFill>
                  <a:schemeClr val="accent2"/>
                </a:solidFill>
                <a:latin typeface="Britannic Bold" panose="020B0903060703020204" pitchFamily="34" charset="0"/>
              </a:rPr>
              <a:t>PLAN DE PREVENCIÓN, PREPARACIÓN Y RESPUESTA ANTE EMERGENCIAS</a:t>
            </a:r>
            <a:endParaRPr lang="es-CO" b="1" dirty="0">
              <a:solidFill>
                <a:schemeClr val="accent2"/>
              </a:solidFill>
              <a:latin typeface="Britannic Bold" panose="020B0903060703020204" pitchFamily="34" charset="0"/>
            </a:endParaRPr>
          </a:p>
        </p:txBody>
      </p:sp>
      <p:sp>
        <p:nvSpPr>
          <p:cNvPr id="9" name="TextBox 8">
            <a:extLst>
              <a:ext uri="{FF2B5EF4-FFF2-40B4-BE49-F238E27FC236}">
                <a16:creationId xmlns:a16="http://schemas.microsoft.com/office/drawing/2014/main" id="{EE687022-2EE8-477E-B61F-5BD0839CEFCE}"/>
              </a:ext>
            </a:extLst>
          </p:cNvPr>
          <p:cNvSpPr txBox="1"/>
          <p:nvPr/>
        </p:nvSpPr>
        <p:spPr>
          <a:xfrm>
            <a:off x="367027" y="1511791"/>
            <a:ext cx="6308558" cy="3911071"/>
          </a:xfrm>
          <a:prstGeom prst="rect">
            <a:avLst/>
          </a:prstGeom>
          <a:noFill/>
        </p:spPr>
        <p:txBody>
          <a:bodyPr wrap="square">
            <a:spAutoFit/>
          </a:bodyPr>
          <a:lstStyle/>
          <a:p>
            <a:pPr marR="10795" algn="ctr">
              <a:lnSpc>
                <a:spcPct val="125000"/>
              </a:lnSpc>
              <a:spcAft>
                <a:spcPts val="0"/>
              </a:spcAft>
              <a:buNone/>
            </a:pPr>
            <a:r>
              <a:rPr lang="es-MX" sz="2000" b="1" dirty="0">
                <a:solidFill>
                  <a:srgbClr val="0070C0"/>
                </a:solidFill>
                <a:latin typeface="Century Gothic"/>
                <a:ea typeface="Times New Roman"/>
                <a:cs typeface="Times New Roman"/>
              </a:rPr>
              <a:t>Objetivos del Plan de emergencia son:</a:t>
            </a:r>
            <a:endParaRPr lang="es-MX" sz="2000" dirty="0">
              <a:latin typeface="Century Gothic"/>
              <a:ea typeface="Times New Roman"/>
              <a:cs typeface="Times New Roman"/>
            </a:endParaRP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Prevenir un incidente antes de que ocurra.</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Actuar ante la ocurrencia de una situación de emergencia, utilizando para ello los medios materiales y humanos precisos.</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Localizar la Emergencia y de ser posible eliminarla.</a:t>
            </a:r>
          </a:p>
          <a:p>
            <a:pPr marL="342900" marR="10795" indent="-342900" algn="just">
              <a:lnSpc>
                <a:spcPct val="125000"/>
              </a:lnSpc>
              <a:spcAft>
                <a:spcPts val="0"/>
              </a:spcAft>
              <a:buFont typeface="Wingdings" panose="05000000000000000000" pitchFamily="2" charset="2"/>
              <a:buChar char="Ø"/>
            </a:pPr>
            <a:r>
              <a:rPr lang="es-MX" sz="2000" dirty="0">
                <a:latin typeface="+mj-lt"/>
                <a:ea typeface="Times New Roman"/>
                <a:cs typeface="Times New Roman"/>
              </a:rPr>
              <a:t>Poner a resguardo la vida e integridad física de las personas que conforman la población estable y transitoria de la oficina ante la aparición de situaciones de emergencias.</a:t>
            </a:r>
          </a:p>
        </p:txBody>
      </p:sp>
      <p:pic>
        <p:nvPicPr>
          <p:cNvPr id="3" name="Picture 2">
            <a:extLst>
              <a:ext uri="{FF2B5EF4-FFF2-40B4-BE49-F238E27FC236}">
                <a16:creationId xmlns:a16="http://schemas.microsoft.com/office/drawing/2014/main" id="{C34FAA4D-E8F1-FBED-A4EA-824BBEF0B40A}"/>
              </a:ext>
            </a:extLst>
          </p:cNvPr>
          <p:cNvPicPr>
            <a:picLocks noChangeAspect="1"/>
          </p:cNvPicPr>
          <p:nvPr/>
        </p:nvPicPr>
        <p:blipFill>
          <a:blip r:embed="rId2"/>
          <a:stretch>
            <a:fillRect/>
          </a:stretch>
        </p:blipFill>
        <p:spPr>
          <a:xfrm>
            <a:off x="6746993" y="1163696"/>
            <a:ext cx="4605865" cy="4605865"/>
          </a:xfrm>
          <a:prstGeom prst="rect">
            <a:avLst/>
          </a:prstGeom>
        </p:spPr>
      </p:pic>
    </p:spTree>
    <p:extLst>
      <p:ext uri="{BB962C8B-B14F-4D97-AF65-F5344CB8AC3E}">
        <p14:creationId xmlns:p14="http://schemas.microsoft.com/office/powerpoint/2010/main" val="372383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F6C50E5-4C9E-44FF-8C98-F7E3AC92CDB4}"/>
              </a:ext>
            </a:extLst>
          </p:cNvPr>
          <p:cNvSpPr txBox="1"/>
          <p:nvPr/>
        </p:nvSpPr>
        <p:spPr>
          <a:xfrm>
            <a:off x="415486" y="10188"/>
            <a:ext cx="11361028" cy="1446550"/>
          </a:xfrm>
          <a:prstGeom prst="rect">
            <a:avLst/>
          </a:prstGeom>
          <a:noFill/>
        </p:spPr>
        <p:txBody>
          <a:bodyPr wrap="square" lIns="91440" tIns="45720" rIns="91440" bIns="45720" anchor="t">
            <a:spAutoFit/>
          </a:bodyPr>
          <a:lstStyle/>
          <a:p>
            <a:pPr algn="ctr"/>
            <a:r>
              <a:rPr lang="es-MX" sz="4400" b="1" dirty="0">
                <a:solidFill>
                  <a:schemeClr val="accent2"/>
                </a:solidFill>
                <a:latin typeface="Britannic Bold" panose="020B0903060703020204" pitchFamily="34" charset="0"/>
              </a:rPr>
              <a:t>IDENTIFICACIÓN DE PELIGROS Y VALORACIÓN DE RIESGOS </a:t>
            </a:r>
          </a:p>
        </p:txBody>
      </p:sp>
      <p:pic>
        <p:nvPicPr>
          <p:cNvPr id="9" name="Picture 2" descr="Resultado de imagen para factores de riesgos">
            <a:extLst>
              <a:ext uri="{FF2B5EF4-FFF2-40B4-BE49-F238E27FC236}">
                <a16:creationId xmlns:a16="http://schemas.microsoft.com/office/drawing/2014/main" id="{F7CAB159-81CA-41F0-BD6B-A6877F0A5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811" y="1693500"/>
            <a:ext cx="5204279" cy="37072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B2D7481-F7B6-4F29-ABC1-78FF6C874865}"/>
              </a:ext>
            </a:extLst>
          </p:cNvPr>
          <p:cNvSpPr txBox="1"/>
          <p:nvPr/>
        </p:nvSpPr>
        <p:spPr>
          <a:xfrm>
            <a:off x="5433150" y="1614745"/>
            <a:ext cx="6343364" cy="5016758"/>
          </a:xfrm>
          <a:prstGeom prst="rect">
            <a:avLst/>
          </a:prstGeom>
          <a:noFill/>
        </p:spPr>
        <p:txBody>
          <a:bodyPr wrap="square" lIns="91440" tIns="45720" rIns="91440" bIns="45720" anchor="t">
            <a:spAutoFit/>
          </a:bodyPr>
          <a:lstStyle/>
          <a:p>
            <a:pPr algn="just"/>
            <a:r>
              <a:rPr lang="es-MX" sz="2000" b="1">
                <a:solidFill>
                  <a:srgbClr val="040C28"/>
                </a:solidFill>
                <a:latin typeface="+mj-lt"/>
                <a:cs typeface="Calibri"/>
              </a:rPr>
              <a:t>Ergonómicos:</a:t>
            </a:r>
            <a:r>
              <a:rPr lang="es-MX" sz="2000">
                <a:solidFill>
                  <a:srgbClr val="040C28"/>
                </a:solidFill>
                <a:latin typeface="+mj-lt"/>
                <a:cs typeface="Calibri"/>
              </a:rPr>
              <a:t> Actividades generadas por movimientos repetitivos, manipulación de cargas, malas posturas que provocan desordenes musculares.</a:t>
            </a:r>
            <a:endParaRPr lang="es-MX" sz="2000">
              <a:solidFill>
                <a:srgbClr val="000000"/>
              </a:solidFill>
              <a:latin typeface="+mj-lt"/>
              <a:cs typeface="Calibri" panose="020F0502020204030204" pitchFamily="34" charset="0"/>
            </a:endParaRPr>
          </a:p>
          <a:p>
            <a:pPr algn="just"/>
            <a:r>
              <a:rPr lang="es-MX" sz="2000" b="1">
                <a:solidFill>
                  <a:srgbClr val="040C28"/>
                </a:solidFill>
                <a:latin typeface="+mj-lt"/>
                <a:cs typeface="Calibri"/>
              </a:rPr>
              <a:t>Ambientales:</a:t>
            </a:r>
            <a:r>
              <a:rPr lang="es-MX" sz="2000">
                <a:solidFill>
                  <a:srgbClr val="040C28"/>
                </a:solidFill>
                <a:latin typeface="+mj-lt"/>
                <a:cs typeface="Calibri"/>
              </a:rPr>
              <a:t> Daños o catástrofes ambientales  que representan un riesgo para la salud por contaminación, radiación, etc.</a:t>
            </a:r>
          </a:p>
          <a:p>
            <a:pPr algn="just"/>
            <a:r>
              <a:rPr lang="es-MX" sz="2000" b="1">
                <a:solidFill>
                  <a:srgbClr val="000000"/>
                </a:solidFill>
                <a:latin typeface="+mj-lt"/>
                <a:cs typeface="Calibri"/>
              </a:rPr>
              <a:t>Psicosociales:</a:t>
            </a:r>
            <a:r>
              <a:rPr lang="es-MX" sz="2000">
                <a:solidFill>
                  <a:srgbClr val="000000"/>
                </a:solidFill>
                <a:latin typeface="+mj-lt"/>
                <a:cs typeface="Calibri"/>
              </a:rPr>
              <a:t> Manejo del estrés, acoso laboral , ausentismos, entrevistas para detectar factores de riesgo. </a:t>
            </a:r>
            <a:endParaRPr lang="es-MX" sz="2000">
              <a:solidFill>
                <a:srgbClr val="000000"/>
              </a:solidFill>
              <a:latin typeface="+mj-lt"/>
              <a:cs typeface="Calibri" panose="020F0502020204030204" pitchFamily="34" charset="0"/>
            </a:endParaRPr>
          </a:p>
          <a:p>
            <a:pPr algn="just"/>
            <a:r>
              <a:rPr lang="es-MX" sz="2000" b="1">
                <a:solidFill>
                  <a:srgbClr val="040C28"/>
                </a:solidFill>
                <a:latin typeface="+mj-lt"/>
                <a:cs typeface="Calibri"/>
              </a:rPr>
              <a:t>Mecánicos</a:t>
            </a:r>
            <a:r>
              <a:rPr lang="es-MX" sz="2000">
                <a:solidFill>
                  <a:srgbClr val="040C28"/>
                </a:solidFill>
                <a:latin typeface="+mj-lt"/>
                <a:cs typeface="Calibri"/>
              </a:rPr>
              <a:t>: Lesión por la acción mecánica de elementos de máquinas, herramientas, piezas a trabajar o materiales proyectados, sólidos o fluidos</a:t>
            </a:r>
            <a:r>
              <a:rPr lang="es-MX" sz="2000">
                <a:solidFill>
                  <a:srgbClr val="202124"/>
                </a:solidFill>
                <a:latin typeface="+mj-lt"/>
                <a:cs typeface="Calibri"/>
              </a:rPr>
              <a:t>.</a:t>
            </a:r>
            <a:endParaRPr lang="es-MX" sz="2000">
              <a:latin typeface="+mj-lt"/>
              <a:cs typeface="Calibri"/>
            </a:endParaRPr>
          </a:p>
          <a:p>
            <a:pPr algn="just"/>
            <a:r>
              <a:rPr lang="es-MX" sz="2000" b="1">
                <a:solidFill>
                  <a:srgbClr val="202124"/>
                </a:solidFill>
                <a:latin typeface="+mj-lt"/>
                <a:cs typeface="Calibri"/>
              </a:rPr>
              <a:t>Eléctricos: </a:t>
            </a:r>
            <a:r>
              <a:rPr lang="es-MX" sz="2000">
                <a:solidFill>
                  <a:srgbClr val="202124"/>
                </a:solidFill>
                <a:latin typeface="+mj-lt"/>
                <a:cs typeface="Calibri"/>
              </a:rPr>
              <a:t>Riesgo que se produce por las instalaciones eléctricas energizadas o bajo tensión que podrían provocar, quemaduras, golpes, caídas, etc. </a:t>
            </a:r>
          </a:p>
          <a:p>
            <a:pPr algn="ctr"/>
            <a:endParaRPr lang="es-MX" sz="2000">
              <a:solidFill>
                <a:srgbClr val="202124"/>
              </a:solidFill>
              <a:latin typeface="+mj-lt"/>
              <a:cs typeface="Calibri"/>
            </a:endParaRPr>
          </a:p>
          <a:p>
            <a:pPr algn="ctr"/>
            <a:endParaRPr lang="es-MX" sz="2000">
              <a:solidFill>
                <a:srgbClr val="202124"/>
              </a:solidFill>
              <a:latin typeface="+mj-lt"/>
              <a:cs typeface="Calibri"/>
            </a:endParaRPr>
          </a:p>
        </p:txBody>
      </p:sp>
    </p:spTree>
    <p:extLst>
      <p:ext uri="{BB962C8B-B14F-4D97-AF65-F5344CB8AC3E}">
        <p14:creationId xmlns:p14="http://schemas.microsoft.com/office/powerpoint/2010/main" val="3192377223"/>
      </p:ext>
    </p:extLst>
  </p:cSld>
  <p:clrMapOvr>
    <a:masterClrMapping/>
  </p:clrMapOvr>
</p:sld>
</file>

<file path=ppt/theme/theme1.xml><?xml version="1.0" encoding="utf-8"?>
<a:theme xmlns:a="http://schemas.openxmlformats.org/drawingml/2006/main" name="Tema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a1" id="{563EBB97-D4AE-4126-84FB-DE2317ED36DB}" vid="{7F4F0D04-88F4-46D8-83ED-ECA1A4B17B7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4b4c967-322b-4a94-8db6-7806535da3b3">
      <Terms xmlns="http://schemas.microsoft.com/office/infopath/2007/PartnerControls"/>
    </lcf76f155ced4ddcb4097134ff3c332f>
    <TaxCatchAll xmlns="060a09b2-ee18-41ec-aa50-33855a4ccc0d" xsi:nil="true"/>
    <SharedWithUsers xmlns="060a09b2-ee18-41ec-aa50-33855a4ccc0d">
      <UserInfo>
        <DisplayName/>
        <AccountId xsi:nil="true"/>
        <AccountType/>
      </UserInfo>
    </SharedWithUsers>
    <MediaLengthInSeconds xmlns="e4b4c967-322b-4a94-8db6-7806535da3b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97eb05e62770f631d2f7eda88a9f891">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45e9f6715ac59d5323e8ff36558aebbe"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3E874-69DD-4DDF-B568-6B6228759905}">
  <ds:schemaRefs>
    <ds:schemaRef ds:uri="003e9936-ff2c-465f-8d34-b7a9ab3f5c59"/>
    <ds:schemaRef ds:uri="0c747369-06c1-46d5-8991-c2955fe00629"/>
    <ds:schemaRef ds:uri="3dd16176-d03d-49ec-bff7-d98b95572b02"/>
    <ds:schemaRef ds:uri="adfcd149-a7b9-460c-8e06-b1f4f0aae56a"/>
    <ds:schemaRef ds:uri="e173377e-e66c-4866-ae93-8d844ba35326"/>
    <ds:schemaRef ds:uri="e1eb80c1-e3cf-46a1-974b-221911dacd0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9c0d4acf-2e2a-4c5c-a4b7-7a1db3f7a025"/>
    <ds:schemaRef ds:uri="da155d7a-1eff-4c95-8d35-0ed25a96ed09"/>
  </ds:schemaRefs>
</ds:datastoreItem>
</file>

<file path=customXml/itemProps2.xml><?xml version="1.0" encoding="utf-8"?>
<ds:datastoreItem xmlns:ds="http://schemas.openxmlformats.org/officeDocument/2006/customXml" ds:itemID="{5218F1A0-CB75-48DC-8877-ADD490429097}">
  <ds:schemaRefs>
    <ds:schemaRef ds:uri="http://schemas.microsoft.com/sharepoint/v3/contenttype/forms"/>
  </ds:schemaRefs>
</ds:datastoreItem>
</file>

<file path=customXml/itemProps3.xml><?xml version="1.0" encoding="utf-8"?>
<ds:datastoreItem xmlns:ds="http://schemas.openxmlformats.org/officeDocument/2006/customXml" ds:itemID="{8DF61A0B-3A7F-40E8-B94B-69A62711AC99}"/>
</file>

<file path=docProps/app.xml><?xml version="1.0" encoding="utf-8"?>
<Properties xmlns="http://schemas.openxmlformats.org/officeDocument/2006/extended-properties" xmlns:vt="http://schemas.openxmlformats.org/officeDocument/2006/docPropsVTypes">
  <Template>Tema1</Template>
  <TotalTime>19</TotalTime>
  <Words>2139</Words>
  <Application>Microsoft Office PowerPoint</Application>
  <PresentationFormat>Panorámica</PresentationFormat>
  <Paragraphs>229</Paragraphs>
  <Slides>29</Slides>
  <Notes>0</Notes>
  <HiddenSlides>1</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29</vt:i4>
      </vt:variant>
    </vt:vector>
  </HeadingPairs>
  <TitlesOfParts>
    <vt:vector size="39" baseType="lpstr">
      <vt:lpstr>Arial</vt:lpstr>
      <vt:lpstr>Bradley Hand ITC</vt:lpstr>
      <vt:lpstr>Britannic Bold</vt:lpstr>
      <vt:lpstr>Calibri</vt:lpstr>
      <vt:lpstr>Calibri Light</vt:lpstr>
      <vt:lpstr>Century Gothic</vt:lpstr>
      <vt:lpstr>Franklin Gothic Book</vt:lpstr>
      <vt:lpstr>Segoe UI</vt:lpstr>
      <vt:lpstr>Wingdings</vt:lpstr>
      <vt:lpstr>Tema1</vt:lpstr>
      <vt:lpstr>INDUCCIÓN SGSST</vt:lpstr>
      <vt:lpstr>DEFINICIÓN SGSST </vt:lpstr>
      <vt:lpstr>OBJETIVOS SGSST</vt:lpstr>
      <vt:lpstr>POLÍTICA DE SGSST  </vt:lpstr>
      <vt:lpstr>Presentación de PowerPoint</vt:lpstr>
      <vt:lpstr>RESPONSABILIDADES DEL TRABAJADOR </vt:lpstr>
      <vt:lpstr>REGLAMENTO DE HIGIENE Y SEGURIDAD INDUSTRIAL</vt:lpstr>
      <vt:lpstr>PLAN DE PREVENCIÓN, PREPARACIÓN Y RESPUESTA ANTE EMERGENCIAS</vt:lpstr>
      <vt:lpstr>Presentación de PowerPoint</vt:lpstr>
      <vt:lpstr>ACTOS Y CONDICIONES INSEGURAS DE TRABAJO  </vt:lpstr>
      <vt:lpstr>Presentación de PowerPoint</vt:lpstr>
      <vt:lpstr>Presentación de PowerPoint</vt:lpstr>
      <vt:lpstr>COMITÉS DEL SGSST  NRC</vt:lpstr>
      <vt:lpstr>COMITÉ PARITARIO DE SEGURIDAD Y SALUD EN EL TRABAJO (COPASST)</vt:lpstr>
      <vt:lpstr>INTEGRANTES</vt:lpstr>
      <vt:lpstr>COMITÉ DE CONVIVENCIA LABORAL (CCL)</vt:lpstr>
      <vt:lpstr>INTEGRANTES</vt:lpstr>
      <vt:lpstr>BRIGADA DEL ÁREA</vt:lpstr>
      <vt:lpstr>COMITÉ DE BIENESTAR</vt:lpstr>
      <vt:lpstr>INTEGRANTES</vt:lpstr>
      <vt:lpstr>Presentación de PowerPoint</vt:lpstr>
      <vt:lpstr>Presentación de PowerPoint</vt:lpstr>
      <vt:lpstr>POLÍTICA NO ALCOHOL, TABACO Y DROGAS</vt:lpstr>
      <vt:lpstr>POLÍTICA DE SEGURIDAD VIAL</vt:lpstr>
      <vt:lpstr>Presentación de PowerPoint</vt:lpstr>
      <vt:lpstr>Presentación de PowerPoint</vt:lpstr>
      <vt:lpstr>RECUERDA NOTIFICAR AL ÁREA DE RRHH Y SGSST</vt:lpstr>
      <vt:lpstr>NORMATIVIDAD SGSST </vt:lpstr>
      <vt:lpstr>Presentación de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Inducción SGSST</dc:title>
  <dc:creator>Felipe Tejada</dc:creator>
  <cp:lastModifiedBy>Alejandra Prado</cp:lastModifiedBy>
  <cp:revision>4</cp:revision>
  <dcterms:created xsi:type="dcterms:W3CDTF">2022-03-23T21:34:29Z</dcterms:created>
  <dcterms:modified xsi:type="dcterms:W3CDTF">2023-09-15T15:28:22Z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0x01010076BE4E314A180C468A07E5B0CF42FA92</vt:lpwstr>
  </property>
  <property fmtid="{D5CDD505-2E9C-101B-9397-08002B2CF9AE}" pid="4" name="Order">
    <vt:r8>89260200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